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21"/>
  </p:notesMasterIdLst>
  <p:sldIdLst>
    <p:sldId id="256" r:id="rId7"/>
    <p:sldId id="258" r:id="rId8"/>
    <p:sldId id="275" r:id="rId9"/>
    <p:sldId id="262" r:id="rId10"/>
    <p:sldId id="276" r:id="rId11"/>
    <p:sldId id="277" r:id="rId12"/>
    <p:sldId id="273" r:id="rId13"/>
    <p:sldId id="274" r:id="rId14"/>
    <p:sldId id="283" r:id="rId15"/>
    <p:sldId id="279" r:id="rId16"/>
    <p:sldId id="278" r:id="rId17"/>
    <p:sldId id="280" r:id="rId18"/>
    <p:sldId id="282" r:id="rId19"/>
    <p:sldId id="284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3DD994-D579-43C8-9C6D-E70F103CE4E3}" v="34" dt="2026-08-12T20:10:26.2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ek Żuchowski" userId="4b28424e-c858-4343-8231-f84b0c4e0c92" providerId="ADAL" clId="{F3D7E8E8-730A-4482-86CF-60D47F7CE0E6}"/>
    <pc:docChg chg="undo custSel addSld delSld modSld sldOrd">
      <pc:chgData name="Marek Żuchowski" userId="4b28424e-c858-4343-8231-f84b0c4e0c92" providerId="ADAL" clId="{F3D7E8E8-730A-4482-86CF-60D47F7CE0E6}" dt="2026-08-13T05:43:40.555" v="3505" actId="2696"/>
      <pc:docMkLst>
        <pc:docMk/>
      </pc:docMkLst>
      <pc:sldChg chg="modSp mod">
        <pc:chgData name="Marek Żuchowski" userId="4b28424e-c858-4343-8231-f84b0c4e0c92" providerId="ADAL" clId="{F3D7E8E8-730A-4482-86CF-60D47F7CE0E6}" dt="2026-08-12T18:41:31.893" v="14" actId="20577"/>
        <pc:sldMkLst>
          <pc:docMk/>
          <pc:sldMk cId="1749196242" sldId="256"/>
        </pc:sldMkLst>
        <pc:spChg chg="mod">
          <ac:chgData name="Marek Żuchowski" userId="4b28424e-c858-4343-8231-f84b0c4e0c92" providerId="ADAL" clId="{F3D7E8E8-730A-4482-86CF-60D47F7CE0E6}" dt="2026-08-12T18:41:31.893" v="14" actId="20577"/>
          <ac:spMkLst>
            <pc:docMk/>
            <pc:sldMk cId="1749196242" sldId="256"/>
            <ac:spMk id="3" creationId="{44EF1BEA-E2D6-E7E3-CFEE-D11B6887EA44}"/>
          </ac:spMkLst>
        </pc:spChg>
      </pc:sldChg>
      <pc:sldChg chg="addSp delSp modSp mod ord">
        <pc:chgData name="Marek Żuchowski" userId="4b28424e-c858-4343-8231-f84b0c4e0c92" providerId="ADAL" clId="{F3D7E8E8-730A-4482-86CF-60D47F7CE0E6}" dt="2026-08-12T19:25:26.323" v="263" actId="20577"/>
        <pc:sldMkLst>
          <pc:docMk/>
          <pc:sldMk cId="4187721635" sldId="258"/>
        </pc:sldMkLst>
        <pc:spChg chg="add mod">
          <ac:chgData name="Marek Żuchowski" userId="4b28424e-c858-4343-8231-f84b0c4e0c92" providerId="ADAL" clId="{F3D7E8E8-730A-4482-86CF-60D47F7CE0E6}" dt="2026-08-12T18:48:35.307" v="43" actId="14100"/>
          <ac:spMkLst>
            <pc:docMk/>
            <pc:sldMk cId="4187721635" sldId="258"/>
            <ac:spMk id="16" creationId="{6441462D-F6E4-6DDB-014C-3933651E0CAF}"/>
          </ac:spMkLst>
        </pc:spChg>
        <pc:spChg chg="add mod">
          <ac:chgData name="Marek Żuchowski" userId="4b28424e-c858-4343-8231-f84b0c4e0c92" providerId="ADAL" clId="{F3D7E8E8-730A-4482-86CF-60D47F7CE0E6}" dt="2026-08-12T19:25:26.323" v="263" actId="20577"/>
          <ac:spMkLst>
            <pc:docMk/>
            <pc:sldMk cId="4187721635" sldId="258"/>
            <ac:spMk id="18" creationId="{B8354AC1-2F45-89CA-E7CE-7D7B10A1861D}"/>
          </ac:spMkLst>
        </pc:spChg>
        <pc:spChg chg="mod">
          <ac:chgData name="Marek Żuchowski" userId="4b28424e-c858-4343-8231-f84b0c4e0c92" providerId="ADAL" clId="{F3D7E8E8-730A-4482-86CF-60D47F7CE0E6}" dt="2026-08-12T18:51:56.938" v="140" actId="113"/>
          <ac:spMkLst>
            <pc:docMk/>
            <pc:sldMk cId="4187721635" sldId="258"/>
            <ac:spMk id="27" creationId="{F20ECE59-4151-5C01-F587-954B6C9FE6B8}"/>
          </ac:spMkLst>
        </pc:spChg>
        <pc:spChg chg="mod">
          <ac:chgData name="Marek Żuchowski" userId="4b28424e-c858-4343-8231-f84b0c4e0c92" providerId="ADAL" clId="{F3D7E8E8-730A-4482-86CF-60D47F7CE0E6}" dt="2026-08-12T18:42:59.775" v="21" actId="108"/>
          <ac:spMkLst>
            <pc:docMk/>
            <pc:sldMk cId="4187721635" sldId="258"/>
            <ac:spMk id="38" creationId="{EDAE5344-3D83-E869-DC52-7DDC2320373A}"/>
          </ac:spMkLst>
        </pc:spChg>
        <pc:spChg chg="mod">
          <ac:chgData name="Marek Żuchowski" userId="4b28424e-c858-4343-8231-f84b0c4e0c92" providerId="ADAL" clId="{F3D7E8E8-730A-4482-86CF-60D47F7CE0E6}" dt="2026-08-12T18:42:53.867" v="20" actId="108"/>
          <ac:spMkLst>
            <pc:docMk/>
            <pc:sldMk cId="4187721635" sldId="258"/>
            <ac:spMk id="43" creationId="{601B6D4F-15F0-61BC-E67C-11D11A4C1915}"/>
          </ac:spMkLst>
        </pc:spChg>
        <pc:spChg chg="mod">
          <ac:chgData name="Marek Żuchowski" userId="4b28424e-c858-4343-8231-f84b0c4e0c92" providerId="ADAL" clId="{F3D7E8E8-730A-4482-86CF-60D47F7CE0E6}" dt="2026-08-12T18:46:59.147" v="30" actId="20577"/>
          <ac:spMkLst>
            <pc:docMk/>
            <pc:sldMk cId="4187721635" sldId="258"/>
            <ac:spMk id="49" creationId="{F661AB1B-527E-3CFD-5D30-6B57899AAE1B}"/>
          </ac:spMkLst>
        </pc:spChg>
        <pc:spChg chg="mod">
          <ac:chgData name="Marek Żuchowski" userId="4b28424e-c858-4343-8231-f84b0c4e0c92" providerId="ADAL" clId="{F3D7E8E8-730A-4482-86CF-60D47F7CE0E6}" dt="2026-08-12T18:51:19.492" v="138" actId="1076"/>
          <ac:spMkLst>
            <pc:docMk/>
            <pc:sldMk cId="4187721635" sldId="258"/>
            <ac:spMk id="50" creationId="{0AD85E0B-483A-15F9-202E-55043958597F}"/>
          </ac:spMkLst>
        </pc:spChg>
        <pc:spChg chg="del">
          <ac:chgData name="Marek Żuchowski" userId="4b28424e-c858-4343-8231-f84b0c4e0c92" providerId="ADAL" clId="{F3D7E8E8-730A-4482-86CF-60D47F7CE0E6}" dt="2026-08-12T18:43:21.538" v="23" actId="478"/>
          <ac:spMkLst>
            <pc:docMk/>
            <pc:sldMk cId="4187721635" sldId="258"/>
            <ac:spMk id="55" creationId="{3A743A90-755C-98F5-67F8-B301C96D2C5A}"/>
          </ac:spMkLst>
        </pc:spChg>
        <pc:spChg chg="del">
          <ac:chgData name="Marek Żuchowski" userId="4b28424e-c858-4343-8231-f84b0c4e0c92" providerId="ADAL" clId="{F3D7E8E8-730A-4482-86CF-60D47F7CE0E6}" dt="2026-08-12T18:43:23.697" v="24" actId="478"/>
          <ac:spMkLst>
            <pc:docMk/>
            <pc:sldMk cId="4187721635" sldId="258"/>
            <ac:spMk id="56" creationId="{29B7FA06-34A1-F20B-61C6-FF613E060B0F}"/>
          </ac:spMkLst>
        </pc:spChg>
        <pc:spChg chg="del">
          <ac:chgData name="Marek Żuchowski" userId="4b28424e-c858-4343-8231-f84b0c4e0c92" providerId="ADAL" clId="{F3D7E8E8-730A-4482-86CF-60D47F7CE0E6}" dt="2026-08-12T18:43:27.940" v="26" actId="478"/>
          <ac:spMkLst>
            <pc:docMk/>
            <pc:sldMk cId="4187721635" sldId="258"/>
            <ac:spMk id="58" creationId="{631704DE-20A7-5E2D-3117-ACEB88E16B00}"/>
          </ac:spMkLst>
        </pc:spChg>
        <pc:spChg chg="mod">
          <ac:chgData name="Marek Żuchowski" userId="4b28424e-c858-4343-8231-f84b0c4e0c92" providerId="ADAL" clId="{F3D7E8E8-730A-4482-86CF-60D47F7CE0E6}" dt="2026-08-12T18:42:44.985" v="18" actId="108"/>
          <ac:spMkLst>
            <pc:docMk/>
            <pc:sldMk cId="4187721635" sldId="258"/>
            <ac:spMk id="59" creationId="{C7305BBF-D169-7240-C706-E52778CFA83F}"/>
          </ac:spMkLst>
        </pc:spChg>
        <pc:spChg chg="mod">
          <ac:chgData name="Marek Żuchowski" userId="4b28424e-c858-4343-8231-f84b0c4e0c92" providerId="ADAL" clId="{F3D7E8E8-730A-4482-86CF-60D47F7CE0E6}" dt="2026-08-12T18:42:48.546" v="19" actId="108"/>
          <ac:spMkLst>
            <pc:docMk/>
            <pc:sldMk cId="4187721635" sldId="258"/>
            <ac:spMk id="60" creationId="{550E1ACB-BE8F-ADDC-CAE5-583F2C63ADD7}"/>
          </ac:spMkLst>
        </pc:spChg>
        <pc:spChg chg="del">
          <ac:chgData name="Marek Żuchowski" userId="4b28424e-c858-4343-8231-f84b0c4e0c92" providerId="ADAL" clId="{F3D7E8E8-730A-4482-86CF-60D47F7CE0E6}" dt="2026-08-12T18:43:26.709" v="25" actId="478"/>
          <ac:spMkLst>
            <pc:docMk/>
            <pc:sldMk cId="4187721635" sldId="258"/>
            <ac:spMk id="61" creationId="{D11F5877-F356-FD26-9431-E121C8A4F3A3}"/>
          </ac:spMkLst>
        </pc:spChg>
        <pc:cxnChg chg="add del">
          <ac:chgData name="Marek Żuchowski" userId="4b28424e-c858-4343-8231-f84b0c4e0c92" providerId="ADAL" clId="{F3D7E8E8-730A-4482-86CF-60D47F7CE0E6}" dt="2026-08-12T18:47:12.529" v="32" actId="478"/>
          <ac:cxnSpMkLst>
            <pc:docMk/>
            <pc:sldMk cId="4187721635" sldId="258"/>
            <ac:cxnSpMk id="12" creationId="{21F68A56-7156-1CD7-D582-B7EE62B75A97}"/>
          </ac:cxnSpMkLst>
        </pc:cxnChg>
        <pc:cxnChg chg="add del mod">
          <ac:chgData name="Marek Żuchowski" userId="4b28424e-c858-4343-8231-f84b0c4e0c92" providerId="ADAL" clId="{F3D7E8E8-730A-4482-86CF-60D47F7CE0E6}" dt="2026-08-12T18:47:46.250" v="36" actId="478"/>
          <ac:cxnSpMkLst>
            <pc:docMk/>
            <pc:sldMk cId="4187721635" sldId="258"/>
            <ac:cxnSpMk id="14" creationId="{53809973-07D7-0B45-74F7-5B34FAF590B0}"/>
          </ac:cxnSpMkLst>
        </pc:cxnChg>
      </pc:sldChg>
      <pc:sldChg chg="addSp delSp modSp mod">
        <pc:chgData name="Marek Żuchowski" userId="4b28424e-c858-4343-8231-f84b0c4e0c92" providerId="ADAL" clId="{F3D7E8E8-730A-4482-86CF-60D47F7CE0E6}" dt="2026-08-12T18:57:24.762" v="162" actId="207"/>
        <pc:sldMkLst>
          <pc:docMk/>
          <pc:sldMk cId="998202715" sldId="262"/>
        </pc:sldMkLst>
        <pc:spChg chg="mod">
          <ac:chgData name="Marek Żuchowski" userId="4b28424e-c858-4343-8231-f84b0c4e0c92" providerId="ADAL" clId="{F3D7E8E8-730A-4482-86CF-60D47F7CE0E6}" dt="2026-08-12T18:56:06.995" v="143" actId="1076"/>
          <ac:spMkLst>
            <pc:docMk/>
            <pc:sldMk cId="998202715" sldId="262"/>
            <ac:spMk id="2" creationId="{F14FC16D-7124-2AAE-6B00-DEE9EDC04E4B}"/>
          </ac:spMkLst>
        </pc:spChg>
        <pc:spChg chg="del topLvl">
          <ac:chgData name="Marek Żuchowski" userId="4b28424e-c858-4343-8231-f84b0c4e0c92" providerId="ADAL" clId="{F3D7E8E8-730A-4482-86CF-60D47F7CE0E6}" dt="2026-08-12T18:56:22.766" v="149" actId="478"/>
          <ac:spMkLst>
            <pc:docMk/>
            <pc:sldMk cId="998202715" sldId="262"/>
            <ac:spMk id="94" creationId="{C9F070B4-86B1-1753-3441-C9C23CE0AED8}"/>
          </ac:spMkLst>
        </pc:spChg>
        <pc:spChg chg="del mod topLvl">
          <ac:chgData name="Marek Żuchowski" userId="4b28424e-c858-4343-8231-f84b0c4e0c92" providerId="ADAL" clId="{F3D7E8E8-730A-4482-86CF-60D47F7CE0E6}" dt="2026-08-12T18:56:24.688" v="151" actId="478"/>
          <ac:spMkLst>
            <pc:docMk/>
            <pc:sldMk cId="998202715" sldId="262"/>
            <ac:spMk id="95" creationId="{CF14D3B8-03AC-370B-8E04-84DE61761B03}"/>
          </ac:spMkLst>
        </pc:s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17" creationId="{59333139-9CE3-6075-F5C0-10BB1C96290B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18" creationId="{351AC7D4-1730-59A0-4B66-0A43B82A92AC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27" creationId="{88B2970E-481D-7A86-974B-8CE4F732C12B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30" creationId="{949798F2-BCA3-26BF-EB2B-E6721879FF43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33" creationId="{470700A4-3F86-15F2-C8EF-BFB260366AE8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36" creationId="{1652D925-4199-FCBF-08E4-0C7D6A23BC35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39" creationId="{E0E59421-E8AE-E92F-78BA-1A265350B063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42" creationId="{310B0BAF-1556-4E8F-21BC-8635B2DB73E2}"/>
          </ac:grpSpMkLst>
        </pc:grpChg>
        <pc:grpChg chg="del">
          <ac:chgData name="Marek Żuchowski" userId="4b28424e-c858-4343-8231-f84b0c4e0c92" providerId="ADAL" clId="{F3D7E8E8-730A-4482-86CF-60D47F7CE0E6}" dt="2026-08-12T18:56:18.715" v="146" actId="478"/>
          <ac:grpSpMkLst>
            <pc:docMk/>
            <pc:sldMk cId="998202715" sldId="262"/>
            <ac:grpSpMk id="45" creationId="{CFB32D20-05DE-017C-2712-D5F6C11521C0}"/>
          </ac:grpSpMkLst>
        </pc:grpChg>
        <pc:grpChg chg="del">
          <ac:chgData name="Marek Żuchowski" userId="4b28424e-c858-4343-8231-f84b0c4e0c92" providerId="ADAL" clId="{F3D7E8E8-730A-4482-86CF-60D47F7CE0E6}" dt="2026-08-12T18:56:18.016" v="145" actId="478"/>
          <ac:grpSpMkLst>
            <pc:docMk/>
            <pc:sldMk cId="998202715" sldId="262"/>
            <ac:grpSpMk id="48" creationId="{3355C797-1579-F893-EA84-54FFA4B36D14}"/>
          </ac:grpSpMkLst>
        </pc:grpChg>
        <pc:grpChg chg="del">
          <ac:chgData name="Marek Żuchowski" userId="4b28424e-c858-4343-8231-f84b0c4e0c92" providerId="ADAL" clId="{F3D7E8E8-730A-4482-86CF-60D47F7CE0E6}" dt="2026-08-12T18:56:29.996" v="154" actId="478"/>
          <ac:grpSpMkLst>
            <pc:docMk/>
            <pc:sldMk cId="998202715" sldId="262"/>
            <ac:grpSpMk id="51" creationId="{42A8A3B1-FCBC-3F4F-FCFA-CD1D4FF549E5}"/>
          </ac:grpSpMkLst>
        </pc:grpChg>
        <pc:grpChg chg="del">
          <ac:chgData name="Marek Żuchowski" userId="4b28424e-c858-4343-8231-f84b0c4e0c92" providerId="ADAL" clId="{F3D7E8E8-730A-4482-86CF-60D47F7CE0E6}" dt="2026-08-12T18:56:09.881" v="144" actId="478"/>
          <ac:grpSpMkLst>
            <pc:docMk/>
            <pc:sldMk cId="998202715" sldId="262"/>
            <ac:grpSpMk id="54" creationId="{D2707A9E-E0A8-6DDA-FF93-11F89F74CBD6}"/>
          </ac:grpSpMkLst>
        </pc:grpChg>
        <pc:grpChg chg="del">
          <ac:chgData name="Marek Żuchowski" userId="4b28424e-c858-4343-8231-f84b0c4e0c92" providerId="ADAL" clId="{F3D7E8E8-730A-4482-86CF-60D47F7CE0E6}" dt="2026-08-12T18:56:26.430" v="152" actId="478"/>
          <ac:grpSpMkLst>
            <pc:docMk/>
            <pc:sldMk cId="998202715" sldId="262"/>
            <ac:grpSpMk id="57" creationId="{7C5E1C90-7204-247D-42FE-F4BBA8B13E73}"/>
          </ac:grpSpMkLst>
        </pc:grpChg>
        <pc:grpChg chg="del">
          <ac:chgData name="Marek Żuchowski" userId="4b28424e-c858-4343-8231-f84b0c4e0c92" providerId="ADAL" clId="{F3D7E8E8-730A-4482-86CF-60D47F7CE0E6}" dt="2026-08-12T18:56:20.251" v="147" actId="478"/>
          <ac:grpSpMkLst>
            <pc:docMk/>
            <pc:sldMk cId="998202715" sldId="262"/>
            <ac:grpSpMk id="60" creationId="{A4981990-70E6-DD7C-897E-AA6189145DB6}"/>
          </ac:grpSpMkLst>
        </pc:grpChg>
        <pc:grpChg chg="del">
          <ac:chgData name="Marek Żuchowski" userId="4b28424e-c858-4343-8231-f84b0c4e0c92" providerId="ADAL" clId="{F3D7E8E8-730A-4482-86CF-60D47F7CE0E6}" dt="2026-08-12T18:56:26.430" v="152" actId="478"/>
          <ac:grpSpMkLst>
            <pc:docMk/>
            <pc:sldMk cId="998202715" sldId="262"/>
            <ac:grpSpMk id="63" creationId="{69BC08D6-F3A5-3D87-8DBD-C16ADA8B0080}"/>
          </ac:grpSpMkLst>
        </pc:grpChg>
        <pc:grpChg chg="del">
          <ac:chgData name="Marek Żuchowski" userId="4b28424e-c858-4343-8231-f84b0c4e0c92" providerId="ADAL" clId="{F3D7E8E8-730A-4482-86CF-60D47F7CE0E6}" dt="2026-08-12T18:56:20.251" v="147" actId="478"/>
          <ac:grpSpMkLst>
            <pc:docMk/>
            <pc:sldMk cId="998202715" sldId="262"/>
            <ac:grpSpMk id="66" creationId="{9EF66A70-9D35-7BF8-BE9E-C1E7A2BB9924}"/>
          </ac:grpSpMkLst>
        </pc:grpChg>
        <pc:grpChg chg="del">
          <ac:chgData name="Marek Żuchowski" userId="4b28424e-c858-4343-8231-f84b0c4e0c92" providerId="ADAL" clId="{F3D7E8E8-730A-4482-86CF-60D47F7CE0E6}" dt="2026-08-12T18:56:26.430" v="152" actId="478"/>
          <ac:grpSpMkLst>
            <pc:docMk/>
            <pc:sldMk cId="998202715" sldId="262"/>
            <ac:grpSpMk id="69" creationId="{DACD16C5-320D-83DE-B647-308E63543608}"/>
          </ac:grpSpMkLst>
        </pc:grpChg>
        <pc:grpChg chg="del">
          <ac:chgData name="Marek Żuchowski" userId="4b28424e-c858-4343-8231-f84b0c4e0c92" providerId="ADAL" clId="{F3D7E8E8-730A-4482-86CF-60D47F7CE0E6}" dt="2026-08-12T18:56:20.251" v="147" actId="478"/>
          <ac:grpSpMkLst>
            <pc:docMk/>
            <pc:sldMk cId="998202715" sldId="262"/>
            <ac:grpSpMk id="72" creationId="{588DDFFC-F5C5-FEBB-6EBA-DEEFB7F8D66F}"/>
          </ac:grpSpMkLst>
        </pc:grpChg>
        <pc:grpChg chg="del">
          <ac:chgData name="Marek Żuchowski" userId="4b28424e-c858-4343-8231-f84b0c4e0c92" providerId="ADAL" clId="{F3D7E8E8-730A-4482-86CF-60D47F7CE0E6}" dt="2026-08-12T18:56:26.430" v="152" actId="478"/>
          <ac:grpSpMkLst>
            <pc:docMk/>
            <pc:sldMk cId="998202715" sldId="262"/>
            <ac:grpSpMk id="75" creationId="{C9706364-5AC5-AB8D-983B-6C3862541599}"/>
          </ac:grpSpMkLst>
        </pc:grpChg>
        <pc:grpChg chg="del">
          <ac:chgData name="Marek Żuchowski" userId="4b28424e-c858-4343-8231-f84b0c4e0c92" providerId="ADAL" clId="{F3D7E8E8-730A-4482-86CF-60D47F7CE0E6}" dt="2026-08-12T18:56:20.251" v="147" actId="478"/>
          <ac:grpSpMkLst>
            <pc:docMk/>
            <pc:sldMk cId="998202715" sldId="262"/>
            <ac:grpSpMk id="78" creationId="{AFF44FC7-B51E-F097-891C-62CA9F3B107F}"/>
          </ac:grpSpMkLst>
        </pc:grpChg>
        <pc:grpChg chg="del">
          <ac:chgData name="Marek Żuchowski" userId="4b28424e-c858-4343-8231-f84b0c4e0c92" providerId="ADAL" clId="{F3D7E8E8-730A-4482-86CF-60D47F7CE0E6}" dt="2026-08-12T18:56:26.430" v="152" actId="478"/>
          <ac:grpSpMkLst>
            <pc:docMk/>
            <pc:sldMk cId="998202715" sldId="262"/>
            <ac:grpSpMk id="81" creationId="{808B6D95-82B5-4104-FD13-C922EC3F131E}"/>
          </ac:grpSpMkLst>
        </pc:grpChg>
        <pc:grpChg chg="del">
          <ac:chgData name="Marek Żuchowski" userId="4b28424e-c858-4343-8231-f84b0c4e0c92" providerId="ADAL" clId="{F3D7E8E8-730A-4482-86CF-60D47F7CE0E6}" dt="2026-08-12T18:56:27.759" v="153" actId="478"/>
          <ac:grpSpMkLst>
            <pc:docMk/>
            <pc:sldMk cId="998202715" sldId="262"/>
            <ac:grpSpMk id="84" creationId="{3C653B9F-A707-48D1-D272-5A99FC255411}"/>
          </ac:grpSpMkLst>
        </pc:grpChg>
        <pc:grpChg chg="del">
          <ac:chgData name="Marek Żuchowski" userId="4b28424e-c858-4343-8231-f84b0c4e0c92" providerId="ADAL" clId="{F3D7E8E8-730A-4482-86CF-60D47F7CE0E6}" dt="2026-08-12T18:56:26.430" v="152" actId="478"/>
          <ac:grpSpMkLst>
            <pc:docMk/>
            <pc:sldMk cId="998202715" sldId="262"/>
            <ac:grpSpMk id="87" creationId="{22190B43-8E3C-46D3-533D-9F1D58074AB1}"/>
          </ac:grpSpMkLst>
        </pc:grpChg>
        <pc:grpChg chg="del">
          <ac:chgData name="Marek Żuchowski" userId="4b28424e-c858-4343-8231-f84b0c4e0c92" providerId="ADAL" clId="{F3D7E8E8-730A-4482-86CF-60D47F7CE0E6}" dt="2026-08-12T18:56:27.759" v="153" actId="478"/>
          <ac:grpSpMkLst>
            <pc:docMk/>
            <pc:sldMk cId="998202715" sldId="262"/>
            <ac:grpSpMk id="90" creationId="{96A3E291-9F00-BF61-A65B-C19BE226D4F1}"/>
          </ac:grpSpMkLst>
        </pc:grpChg>
        <pc:grpChg chg="del">
          <ac:chgData name="Marek Żuchowski" userId="4b28424e-c858-4343-8231-f84b0c4e0c92" providerId="ADAL" clId="{F3D7E8E8-730A-4482-86CF-60D47F7CE0E6}" dt="2026-08-12T18:56:22.766" v="149" actId="478"/>
          <ac:grpSpMkLst>
            <pc:docMk/>
            <pc:sldMk cId="998202715" sldId="262"/>
            <ac:grpSpMk id="93" creationId="{364A61F1-BEF2-AB66-90BF-3E3844DBB949}"/>
          </ac:grpSpMkLst>
        </pc:grpChg>
        <pc:grpChg chg="del">
          <ac:chgData name="Marek Żuchowski" userId="4b28424e-c858-4343-8231-f84b0c4e0c92" providerId="ADAL" clId="{F3D7E8E8-730A-4482-86CF-60D47F7CE0E6}" dt="2026-08-12T18:56:21.039" v="148" actId="478"/>
          <ac:grpSpMkLst>
            <pc:docMk/>
            <pc:sldMk cId="998202715" sldId="262"/>
            <ac:grpSpMk id="96" creationId="{C4F65871-8A4F-DE49-7304-9A6BF1D447C5}"/>
          </ac:grpSpMkLst>
        </pc:grpChg>
        <pc:graphicFrameChg chg="add mod modGraphic">
          <ac:chgData name="Marek Żuchowski" userId="4b28424e-c858-4343-8231-f84b0c4e0c92" providerId="ADAL" clId="{F3D7E8E8-730A-4482-86CF-60D47F7CE0E6}" dt="2026-08-12T18:57:24.762" v="162" actId="207"/>
          <ac:graphicFrameMkLst>
            <pc:docMk/>
            <pc:sldMk cId="998202715" sldId="262"/>
            <ac:graphicFrameMk id="4" creationId="{4D9190E0-863E-385B-3702-0868E236760B}"/>
          </ac:graphicFrameMkLst>
        </pc:graphicFrameChg>
      </pc:sldChg>
      <pc:sldChg chg="del">
        <pc:chgData name="Marek Żuchowski" userId="4b28424e-c858-4343-8231-f84b0c4e0c92" providerId="ADAL" clId="{F3D7E8E8-730A-4482-86CF-60D47F7CE0E6}" dt="2026-08-12T18:54:10.853" v="141" actId="2696"/>
        <pc:sldMkLst>
          <pc:docMk/>
          <pc:sldMk cId="1352680480" sldId="272"/>
        </pc:sldMkLst>
      </pc:sldChg>
      <pc:sldChg chg="modSp mod">
        <pc:chgData name="Marek Żuchowski" userId="4b28424e-c858-4343-8231-f84b0c4e0c92" providerId="ADAL" clId="{F3D7E8E8-730A-4482-86CF-60D47F7CE0E6}" dt="2026-08-12T19:02:55.400" v="190" actId="20577"/>
        <pc:sldMkLst>
          <pc:docMk/>
          <pc:sldMk cId="4006695363" sldId="273"/>
        </pc:sldMkLst>
        <pc:spChg chg="mod">
          <ac:chgData name="Marek Żuchowski" userId="4b28424e-c858-4343-8231-f84b0c4e0c92" providerId="ADAL" clId="{F3D7E8E8-730A-4482-86CF-60D47F7CE0E6}" dt="2026-08-12T19:02:55.400" v="190" actId="20577"/>
          <ac:spMkLst>
            <pc:docMk/>
            <pc:sldMk cId="4006695363" sldId="273"/>
            <ac:spMk id="10" creationId="{55C54694-F424-A5BF-26C9-35E780292C16}"/>
          </ac:spMkLst>
        </pc:spChg>
      </pc:sldChg>
      <pc:sldChg chg="addSp modSp mod">
        <pc:chgData name="Marek Żuchowski" userId="4b28424e-c858-4343-8231-f84b0c4e0c92" providerId="ADAL" clId="{F3D7E8E8-730A-4482-86CF-60D47F7CE0E6}" dt="2026-08-13T05:41:28.778" v="3440" actId="20577"/>
        <pc:sldMkLst>
          <pc:docMk/>
          <pc:sldMk cId="3476493566" sldId="274"/>
        </pc:sldMkLst>
        <pc:spChg chg="mod">
          <ac:chgData name="Marek Żuchowski" userId="4b28424e-c858-4343-8231-f84b0c4e0c92" providerId="ADAL" clId="{F3D7E8E8-730A-4482-86CF-60D47F7CE0E6}" dt="2026-08-12T19:16:03.546" v="257" actId="20577"/>
          <ac:spMkLst>
            <pc:docMk/>
            <pc:sldMk cId="3476493566" sldId="274"/>
            <ac:spMk id="2" creationId="{2E1DAD53-B195-47F8-332D-664ECBCB2941}"/>
          </ac:spMkLst>
        </pc:spChg>
        <pc:spChg chg="add mod">
          <ac:chgData name="Marek Żuchowski" userId="4b28424e-c858-4343-8231-f84b0c4e0c92" providerId="ADAL" clId="{F3D7E8E8-730A-4482-86CF-60D47F7CE0E6}" dt="2026-08-12T19:16:06.900" v="258" actId="20577"/>
          <ac:spMkLst>
            <pc:docMk/>
            <pc:sldMk cId="3476493566" sldId="274"/>
            <ac:spMk id="4" creationId="{AAE71CDC-439C-BF43-F570-41AF690E870F}"/>
          </ac:spMkLst>
        </pc:spChg>
        <pc:graphicFrameChg chg="mod modGraphic">
          <ac:chgData name="Marek Żuchowski" userId="4b28424e-c858-4343-8231-f84b0c4e0c92" providerId="ADAL" clId="{F3D7E8E8-730A-4482-86CF-60D47F7CE0E6}" dt="2026-08-13T05:41:28.778" v="3440" actId="20577"/>
          <ac:graphicFrameMkLst>
            <pc:docMk/>
            <pc:sldMk cId="3476493566" sldId="274"/>
            <ac:graphicFrameMk id="3" creationId="{4D9D41A0-84B7-1AB0-3962-C84835A001A1}"/>
          </ac:graphicFrameMkLst>
        </pc:graphicFrameChg>
        <pc:graphicFrameChg chg="add mod modGraphic">
          <ac:chgData name="Marek Żuchowski" userId="4b28424e-c858-4343-8231-f84b0c4e0c92" providerId="ADAL" clId="{F3D7E8E8-730A-4482-86CF-60D47F7CE0E6}" dt="2026-08-12T19:13:05.621" v="256" actId="20577"/>
          <ac:graphicFrameMkLst>
            <pc:docMk/>
            <pc:sldMk cId="3476493566" sldId="274"/>
            <ac:graphicFrameMk id="5" creationId="{5303454C-C673-B02B-9904-464E6E16F5D0}"/>
          </ac:graphicFrameMkLst>
        </pc:graphicFrameChg>
      </pc:sldChg>
      <pc:sldChg chg="del">
        <pc:chgData name="Marek Żuchowski" userId="4b28424e-c858-4343-8231-f84b0c4e0c92" providerId="ADAL" clId="{F3D7E8E8-730A-4482-86CF-60D47F7CE0E6}" dt="2026-08-12T18:54:12.406" v="142" actId="2696"/>
        <pc:sldMkLst>
          <pc:docMk/>
          <pc:sldMk cId="879418986" sldId="276"/>
        </pc:sldMkLst>
      </pc:sldChg>
      <pc:sldChg chg="addSp delSp modSp add mod">
        <pc:chgData name="Marek Żuchowski" userId="4b28424e-c858-4343-8231-f84b0c4e0c92" providerId="ADAL" clId="{F3D7E8E8-730A-4482-86CF-60D47F7CE0E6}" dt="2026-08-12T18:58:24.117" v="173" actId="207"/>
        <pc:sldMkLst>
          <pc:docMk/>
          <pc:sldMk cId="3803574221" sldId="276"/>
        </pc:sldMkLst>
        <pc:graphicFrameChg chg="del">
          <ac:chgData name="Marek Żuchowski" userId="4b28424e-c858-4343-8231-f84b0c4e0c92" providerId="ADAL" clId="{F3D7E8E8-730A-4482-86CF-60D47F7CE0E6}" dt="2026-08-12T18:57:43.133" v="164" actId="478"/>
          <ac:graphicFrameMkLst>
            <pc:docMk/>
            <pc:sldMk cId="3803574221" sldId="276"/>
            <ac:graphicFrameMk id="4" creationId="{28E2D96F-31EE-80DC-5CDA-CC80D2663F61}"/>
          </ac:graphicFrameMkLst>
        </pc:graphicFrameChg>
        <pc:graphicFrameChg chg="add mod modGraphic">
          <ac:chgData name="Marek Żuchowski" userId="4b28424e-c858-4343-8231-f84b0c4e0c92" providerId="ADAL" clId="{F3D7E8E8-730A-4482-86CF-60D47F7CE0E6}" dt="2026-08-12T18:58:24.117" v="173" actId="207"/>
          <ac:graphicFrameMkLst>
            <pc:docMk/>
            <pc:sldMk cId="3803574221" sldId="276"/>
            <ac:graphicFrameMk id="5" creationId="{2C7C0E1F-E262-76B4-FFB2-8950125C35BB}"/>
          </ac:graphicFrameMkLst>
        </pc:graphicFrameChg>
      </pc:sldChg>
      <pc:sldChg chg="addSp delSp modSp add mod">
        <pc:chgData name="Marek Żuchowski" userId="4b28424e-c858-4343-8231-f84b0c4e0c92" providerId="ADAL" clId="{F3D7E8E8-730A-4482-86CF-60D47F7CE0E6}" dt="2026-08-12T18:58:57.768" v="179" actId="207"/>
        <pc:sldMkLst>
          <pc:docMk/>
          <pc:sldMk cId="2183859016" sldId="277"/>
        </pc:sldMkLst>
        <pc:graphicFrameChg chg="add mod modGraphic">
          <ac:chgData name="Marek Żuchowski" userId="4b28424e-c858-4343-8231-f84b0c4e0c92" providerId="ADAL" clId="{F3D7E8E8-730A-4482-86CF-60D47F7CE0E6}" dt="2026-08-12T18:58:57.768" v="179" actId="207"/>
          <ac:graphicFrameMkLst>
            <pc:docMk/>
            <pc:sldMk cId="2183859016" sldId="277"/>
            <ac:graphicFrameMk id="4" creationId="{C958690B-D987-B058-B5CF-CA1E8D8B9A79}"/>
          </ac:graphicFrameMkLst>
        </pc:graphicFrameChg>
        <pc:graphicFrameChg chg="del">
          <ac:chgData name="Marek Żuchowski" userId="4b28424e-c858-4343-8231-f84b0c4e0c92" providerId="ADAL" clId="{F3D7E8E8-730A-4482-86CF-60D47F7CE0E6}" dt="2026-08-12T18:58:31.886" v="175" actId="478"/>
          <ac:graphicFrameMkLst>
            <pc:docMk/>
            <pc:sldMk cId="2183859016" sldId="277"/>
            <ac:graphicFrameMk id="5" creationId="{D744520E-146D-D060-198D-68C9CEDBD7F9}"/>
          </ac:graphicFrameMkLst>
        </pc:graphicFrameChg>
      </pc:sldChg>
      <pc:sldChg chg="del">
        <pc:chgData name="Marek Żuchowski" userId="4b28424e-c858-4343-8231-f84b0c4e0c92" providerId="ADAL" clId="{F3D7E8E8-730A-4482-86CF-60D47F7CE0E6}" dt="2026-08-12T18:42:22.133" v="15" actId="2696"/>
        <pc:sldMkLst>
          <pc:docMk/>
          <pc:sldMk cId="3857842559" sldId="277"/>
        </pc:sldMkLst>
      </pc:sldChg>
      <pc:sldChg chg="addSp delSp modSp add mod">
        <pc:chgData name="Marek Żuchowski" userId="4b28424e-c858-4343-8231-f84b0c4e0c92" providerId="ADAL" clId="{F3D7E8E8-730A-4482-86CF-60D47F7CE0E6}" dt="2026-08-12T19:49:51.468" v="1965" actId="20577"/>
        <pc:sldMkLst>
          <pc:docMk/>
          <pc:sldMk cId="205610224" sldId="278"/>
        </pc:sldMkLst>
        <pc:spChg chg="mod">
          <ac:chgData name="Marek Żuchowski" userId="4b28424e-c858-4343-8231-f84b0c4e0c92" providerId="ADAL" clId="{F3D7E8E8-730A-4482-86CF-60D47F7CE0E6}" dt="2026-08-12T19:49:51.468" v="1965" actId="20577"/>
          <ac:spMkLst>
            <pc:docMk/>
            <pc:sldMk cId="205610224" sldId="278"/>
            <ac:spMk id="2" creationId="{7F3E19AE-4611-6AB1-7730-F77DF0C16940}"/>
          </ac:spMkLst>
        </pc:spChg>
        <pc:spChg chg="del">
          <ac:chgData name="Marek Żuchowski" userId="4b28424e-c858-4343-8231-f84b0c4e0c92" providerId="ADAL" clId="{F3D7E8E8-730A-4482-86CF-60D47F7CE0E6}" dt="2026-08-12T19:26:07.451" v="281" actId="478"/>
          <ac:spMkLst>
            <pc:docMk/>
            <pc:sldMk cId="205610224" sldId="278"/>
            <ac:spMk id="4" creationId="{6E5B7749-BBFB-ECA6-4371-33BA2C59CFE2}"/>
          </ac:spMkLst>
        </pc:spChg>
        <pc:spChg chg="add del mod">
          <ac:chgData name="Marek Żuchowski" userId="4b28424e-c858-4343-8231-f84b0c4e0c92" providerId="ADAL" clId="{F3D7E8E8-730A-4482-86CF-60D47F7CE0E6}" dt="2026-08-12T19:27:28.671" v="294"/>
          <ac:spMkLst>
            <pc:docMk/>
            <pc:sldMk cId="205610224" sldId="278"/>
            <ac:spMk id="6" creationId="{AD574A1C-53BF-BA27-3CD2-2903F06B429F}"/>
          </ac:spMkLst>
        </pc:spChg>
        <pc:spChg chg="add mod">
          <ac:chgData name="Marek Żuchowski" userId="4b28424e-c858-4343-8231-f84b0c4e0c92" providerId="ADAL" clId="{F3D7E8E8-730A-4482-86CF-60D47F7CE0E6}" dt="2026-08-12T19:43:52.844" v="1146" actId="113"/>
          <ac:spMkLst>
            <pc:docMk/>
            <pc:sldMk cId="205610224" sldId="278"/>
            <ac:spMk id="8" creationId="{322D15D0-F31B-2E0B-36BD-6AC0069712A9}"/>
          </ac:spMkLst>
        </pc:spChg>
        <pc:graphicFrameChg chg="del">
          <ac:chgData name="Marek Żuchowski" userId="4b28424e-c858-4343-8231-f84b0c4e0c92" providerId="ADAL" clId="{F3D7E8E8-730A-4482-86CF-60D47F7CE0E6}" dt="2026-08-12T19:26:02.412" v="279" actId="478"/>
          <ac:graphicFrameMkLst>
            <pc:docMk/>
            <pc:sldMk cId="205610224" sldId="278"/>
            <ac:graphicFrameMk id="3" creationId="{3EB7F1F2-9A3E-60C2-2E9B-697F621192DD}"/>
          </ac:graphicFrameMkLst>
        </pc:graphicFrameChg>
        <pc:graphicFrameChg chg="del">
          <ac:chgData name="Marek Żuchowski" userId="4b28424e-c858-4343-8231-f84b0c4e0c92" providerId="ADAL" clId="{F3D7E8E8-730A-4482-86CF-60D47F7CE0E6}" dt="2026-08-12T19:26:05.660" v="280" actId="478"/>
          <ac:graphicFrameMkLst>
            <pc:docMk/>
            <pc:sldMk cId="205610224" sldId="278"/>
            <ac:graphicFrameMk id="5" creationId="{C6D9FA96-0752-B7DB-987E-0D327AB4B435}"/>
          </ac:graphicFrameMkLst>
        </pc:graphicFrameChg>
      </pc:sldChg>
      <pc:sldChg chg="addSp modSp add mod ord">
        <pc:chgData name="Marek Żuchowski" userId="4b28424e-c858-4343-8231-f84b0c4e0c92" providerId="ADAL" clId="{F3D7E8E8-730A-4482-86CF-60D47F7CE0E6}" dt="2026-08-12T20:20:00.859" v="2880" actId="1076"/>
        <pc:sldMkLst>
          <pc:docMk/>
          <pc:sldMk cId="3508800577" sldId="279"/>
        </pc:sldMkLst>
        <pc:spChg chg="mod">
          <ac:chgData name="Marek Żuchowski" userId="4b28424e-c858-4343-8231-f84b0c4e0c92" providerId="ADAL" clId="{F3D7E8E8-730A-4482-86CF-60D47F7CE0E6}" dt="2026-08-12T19:49:58.187" v="1980" actId="20577"/>
          <ac:spMkLst>
            <pc:docMk/>
            <pc:sldMk cId="3508800577" sldId="279"/>
            <ac:spMk id="2" creationId="{90E58FA2-EE19-04F9-B16D-4A772ED282A3}"/>
          </ac:spMkLst>
        </pc:spChg>
        <pc:spChg chg="add mod">
          <ac:chgData name="Marek Żuchowski" userId="4b28424e-c858-4343-8231-f84b0c4e0c92" providerId="ADAL" clId="{F3D7E8E8-730A-4482-86CF-60D47F7CE0E6}" dt="2026-08-12T20:19:54.317" v="2878" actId="1076"/>
          <ac:spMkLst>
            <pc:docMk/>
            <pc:sldMk cId="3508800577" sldId="279"/>
            <ac:spMk id="3" creationId="{CF4E7B3F-7C42-8B97-3E19-F310A9A62132}"/>
          </ac:spMkLst>
        </pc:spChg>
        <pc:spChg chg="mod">
          <ac:chgData name="Marek Żuchowski" userId="4b28424e-c858-4343-8231-f84b0c4e0c92" providerId="ADAL" clId="{F3D7E8E8-730A-4482-86CF-60D47F7CE0E6}" dt="2026-08-12T20:19:50.899" v="2877" actId="1076"/>
          <ac:spMkLst>
            <pc:docMk/>
            <pc:sldMk cId="3508800577" sldId="279"/>
            <ac:spMk id="8" creationId="{CAE120F3-5CDA-7FC8-A923-D64AD56A3514}"/>
          </ac:spMkLst>
        </pc:spChg>
        <pc:picChg chg="mod">
          <ac:chgData name="Marek Żuchowski" userId="4b28424e-c858-4343-8231-f84b0c4e0c92" providerId="ADAL" clId="{F3D7E8E8-730A-4482-86CF-60D47F7CE0E6}" dt="2026-08-12T20:20:00.859" v="2880" actId="1076"/>
          <ac:picMkLst>
            <pc:docMk/>
            <pc:sldMk cId="3508800577" sldId="279"/>
            <ac:picMk id="9" creationId="{B34EC14F-71FD-5ECB-D728-6359F1E676FC}"/>
          </ac:picMkLst>
        </pc:picChg>
      </pc:sldChg>
      <pc:sldChg chg="addSp modSp add mod ord">
        <pc:chgData name="Marek Żuchowski" userId="4b28424e-c858-4343-8231-f84b0c4e0c92" providerId="ADAL" clId="{F3D7E8E8-730A-4482-86CF-60D47F7CE0E6}" dt="2026-08-13T05:42:30.169" v="3486" actId="255"/>
        <pc:sldMkLst>
          <pc:docMk/>
          <pc:sldMk cId="1868690266" sldId="280"/>
        </pc:sldMkLst>
        <pc:spChg chg="mod">
          <ac:chgData name="Marek Żuchowski" userId="4b28424e-c858-4343-8231-f84b0c4e0c92" providerId="ADAL" clId="{F3D7E8E8-730A-4482-86CF-60D47F7CE0E6}" dt="2026-08-12T20:11:55.933" v="2564" actId="1076"/>
          <ac:spMkLst>
            <pc:docMk/>
            <pc:sldMk cId="1868690266" sldId="280"/>
            <ac:spMk id="2" creationId="{A12A0FCA-CD89-1901-9CF9-BE17381891BE}"/>
          </ac:spMkLst>
        </pc:spChg>
        <pc:spChg chg="mod">
          <ac:chgData name="Marek Żuchowski" userId="4b28424e-c858-4343-8231-f84b0c4e0c92" providerId="ADAL" clId="{F3D7E8E8-730A-4482-86CF-60D47F7CE0E6}" dt="2026-08-13T05:42:30.169" v="3486" actId="255"/>
          <ac:spMkLst>
            <pc:docMk/>
            <pc:sldMk cId="1868690266" sldId="280"/>
            <ac:spMk id="8" creationId="{1EB6BC10-43BF-D760-B2DF-30DA7B6308D1}"/>
          </ac:spMkLst>
        </pc:spChg>
        <pc:picChg chg="add mod">
          <ac:chgData name="Marek Żuchowski" userId="4b28424e-c858-4343-8231-f84b0c4e0c92" providerId="ADAL" clId="{F3D7E8E8-730A-4482-86CF-60D47F7CE0E6}" dt="2026-08-12T20:10:12.657" v="2533" actId="1076"/>
          <ac:picMkLst>
            <pc:docMk/>
            <pc:sldMk cId="1868690266" sldId="280"/>
            <ac:picMk id="4" creationId="{95310120-25BD-0519-3D1C-2683B6394BAF}"/>
          </ac:picMkLst>
        </pc:picChg>
        <pc:picChg chg="mod">
          <ac:chgData name="Marek Żuchowski" userId="4b28424e-c858-4343-8231-f84b0c4e0c92" providerId="ADAL" clId="{F3D7E8E8-730A-4482-86CF-60D47F7CE0E6}" dt="2026-08-12T20:10:41.855" v="2554" actId="1076"/>
          <ac:picMkLst>
            <pc:docMk/>
            <pc:sldMk cId="1868690266" sldId="280"/>
            <ac:picMk id="9" creationId="{C35D9365-B192-DD4A-1555-1CE484FD520B}"/>
          </ac:picMkLst>
        </pc:picChg>
      </pc:sldChg>
      <pc:sldChg chg="add del">
        <pc:chgData name="Marek Żuchowski" userId="4b28424e-c858-4343-8231-f84b0c4e0c92" providerId="ADAL" clId="{F3D7E8E8-730A-4482-86CF-60D47F7CE0E6}" dt="2026-08-12T20:21:11.922" v="2882" actId="2696"/>
        <pc:sldMkLst>
          <pc:docMk/>
          <pc:sldMk cId="336363816" sldId="281"/>
        </pc:sldMkLst>
      </pc:sldChg>
      <pc:sldChg chg="modSp add mod ord">
        <pc:chgData name="Marek Żuchowski" userId="4b28424e-c858-4343-8231-f84b0c4e0c92" providerId="ADAL" clId="{F3D7E8E8-730A-4482-86CF-60D47F7CE0E6}" dt="2026-08-12T20:20:36.014" v="2881" actId="20577"/>
        <pc:sldMkLst>
          <pc:docMk/>
          <pc:sldMk cId="712133239" sldId="282"/>
        </pc:sldMkLst>
        <pc:spChg chg="mod">
          <ac:chgData name="Marek Żuchowski" userId="4b28424e-c858-4343-8231-f84b0c4e0c92" providerId="ADAL" clId="{F3D7E8E8-730A-4482-86CF-60D47F7CE0E6}" dt="2026-08-12T19:49:44.998" v="1950" actId="20577"/>
          <ac:spMkLst>
            <pc:docMk/>
            <pc:sldMk cId="712133239" sldId="282"/>
            <ac:spMk id="2" creationId="{359BF9E9-FFAD-139D-0854-EE67C2946FBC}"/>
          </ac:spMkLst>
        </pc:spChg>
        <pc:spChg chg="mod">
          <ac:chgData name="Marek Żuchowski" userId="4b28424e-c858-4343-8231-f84b0c4e0c92" providerId="ADAL" clId="{F3D7E8E8-730A-4482-86CF-60D47F7CE0E6}" dt="2026-08-12T20:20:36.014" v="2881" actId="20577"/>
          <ac:spMkLst>
            <pc:docMk/>
            <pc:sldMk cId="712133239" sldId="282"/>
            <ac:spMk id="8" creationId="{FD096F4E-9A4B-5D7B-B55D-71A1AE0FBFA8}"/>
          </ac:spMkLst>
        </pc:spChg>
      </pc:sldChg>
      <pc:sldChg chg="delSp modSp add mod ord">
        <pc:chgData name="Marek Żuchowski" userId="4b28424e-c858-4343-8231-f84b0c4e0c92" providerId="ADAL" clId="{F3D7E8E8-730A-4482-86CF-60D47F7CE0E6}" dt="2026-08-12T19:50:48.884" v="2031" actId="20577"/>
        <pc:sldMkLst>
          <pc:docMk/>
          <pc:sldMk cId="637745218" sldId="283"/>
        </pc:sldMkLst>
        <pc:spChg chg="mod">
          <ac:chgData name="Marek Żuchowski" userId="4b28424e-c858-4343-8231-f84b0c4e0c92" providerId="ADAL" clId="{F3D7E8E8-730A-4482-86CF-60D47F7CE0E6}" dt="2026-08-12T19:50:48.884" v="2031" actId="20577"/>
          <ac:spMkLst>
            <pc:docMk/>
            <pc:sldMk cId="637745218" sldId="283"/>
            <ac:spMk id="2" creationId="{0907A625-4D4C-AE07-9D4B-DD39214BB86A}"/>
          </ac:spMkLst>
        </pc:spChg>
        <pc:spChg chg="del">
          <ac:chgData name="Marek Żuchowski" userId="4b28424e-c858-4343-8231-f84b0c4e0c92" providerId="ADAL" clId="{F3D7E8E8-730A-4482-86CF-60D47F7CE0E6}" dt="2026-08-12T19:50:15.804" v="1984" actId="478"/>
          <ac:spMkLst>
            <pc:docMk/>
            <pc:sldMk cId="637745218" sldId="283"/>
            <ac:spMk id="8" creationId="{F4F2C924-2F9E-B8E9-C973-4E872127B309}"/>
          </ac:spMkLst>
        </pc:spChg>
      </pc:sldChg>
      <pc:sldChg chg="modSp add mod">
        <pc:chgData name="Marek Żuchowski" userId="4b28424e-c858-4343-8231-f84b0c4e0c92" providerId="ADAL" clId="{F3D7E8E8-730A-4482-86CF-60D47F7CE0E6}" dt="2026-08-12T20:29:08.710" v="3429" actId="1076"/>
        <pc:sldMkLst>
          <pc:docMk/>
          <pc:sldMk cId="1680877987" sldId="284"/>
        </pc:sldMkLst>
        <pc:spChg chg="mod">
          <ac:chgData name="Marek Żuchowski" userId="4b28424e-c858-4343-8231-f84b0c4e0c92" providerId="ADAL" clId="{F3D7E8E8-730A-4482-86CF-60D47F7CE0E6}" dt="2026-08-12T20:29:08.710" v="3429" actId="1076"/>
          <ac:spMkLst>
            <pc:docMk/>
            <pc:sldMk cId="1680877987" sldId="284"/>
            <ac:spMk id="8" creationId="{175FA21F-1814-EEC8-2F85-1A1FCDD84FDE}"/>
          </ac:spMkLst>
        </pc:spChg>
      </pc:sldChg>
      <pc:sldChg chg="modSp add del mod">
        <pc:chgData name="Marek Żuchowski" userId="4b28424e-c858-4343-8231-f84b0c4e0c92" providerId="ADAL" clId="{F3D7E8E8-730A-4482-86CF-60D47F7CE0E6}" dt="2026-08-13T05:43:40.555" v="3505" actId="2696"/>
        <pc:sldMkLst>
          <pc:docMk/>
          <pc:sldMk cId="603579872" sldId="285"/>
        </pc:sldMkLst>
        <pc:spChg chg="mod">
          <ac:chgData name="Marek Żuchowski" userId="4b28424e-c858-4343-8231-f84b0c4e0c92" providerId="ADAL" clId="{F3D7E8E8-730A-4482-86CF-60D47F7CE0E6}" dt="2026-08-13T05:43:32.058" v="3504" actId="20577"/>
          <ac:spMkLst>
            <pc:docMk/>
            <pc:sldMk cId="603579872" sldId="285"/>
            <ac:spMk id="2" creationId="{AB1C2715-9399-EE0E-1860-C55BD4B34A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64ADF-2F91-452C-A554-B9CDF7ACF5DD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415BC-D207-49F3-A5D2-CB1C194E31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8917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C8DA0-E814-C4A6-3C72-350C7C2A0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705A585-C23D-5DAB-5DBB-0C40BF29E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894EAB7-7443-EF21-B5C1-5FE0A6ADA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F0E5AD9-A024-BF60-F8A0-1620DA39F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121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1CE6-E04D-4D7E-B3DE-1266E7FD2D63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3528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961C0-371E-5B9B-9E31-60CA138A9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68223BD-3D17-1A5C-576B-C4AE4BEE8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1881A65-A91B-3BBD-2F76-4E67D5F1F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665741A-A809-C9A9-8581-EC6EAA60C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1CE6-E04D-4D7E-B3DE-1266E7FD2D63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3532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8AFAD-54BC-61B3-50E9-B486AF07F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1E46501-B6A9-1A8C-85CC-E35C779ABB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0D984DB-5E49-9D71-4B3C-742B51EC1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E6AB1C-0B21-D579-FEA3-B6596060C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E1CE6-E04D-4D7E-B3DE-1266E7FD2D63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770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AAAB7-3E7F-6075-DC5E-DF43D4F69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F2C9952-7992-50D4-75B4-DAEC4D2A3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FD65D43-404A-9391-FCB4-1681955F1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743AE4F-042C-0DEA-842C-D08133335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82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7599B-18A9-4803-E505-DF347C095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797103B-63B9-6BB7-1F1F-DB9F30683F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8847CA2-DD62-AD93-DFF7-B0F3093AF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21D7161-2D84-B46C-F100-EFB1A6FA1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827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0582E-392C-D252-226A-1EB3656C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278322C-34CD-FE8A-081B-CF436287E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C7808AF-5AB7-AC8D-EA70-74DEB5603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6390639-5D7D-63DB-AE8E-31770EF2D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283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7DA3E-30B2-AD12-82BA-310F0084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C21B58A-76EB-FE0B-22F7-F6CEDEB73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51593D0-C647-0748-86BD-2A1942893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3EBBEC5-67F9-85D1-DEDD-B1D122036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30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0E52-447F-F52D-EB16-35CAD0F1C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DA38898-B9D5-CFA3-F302-DFB2B789C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9968DCA-B571-123D-7C98-77267F7D1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4661A46-1214-94B4-002B-6CE6B972E9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060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EBFBD-9E00-F8B4-7123-FACBBBCD1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4C28471-A9D3-34AF-EE7C-E3D93671E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846F7AB-D8A8-C01E-FC22-EEA446746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8A9E25A-7CB7-E90E-402D-C6EC240D0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999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1AAF0-67A0-139E-9759-AD27EB993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8081635-9080-13A3-408D-F1CEE8C57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1090602-F6C9-0096-D4C3-E31585AAC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794581A-3A65-1620-D075-7EB3AD413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694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7423E-4723-2106-9478-64E1F8033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BFECE9A-712D-0A8F-51DB-A54E45848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70AEA45-790B-C117-8608-183B37CAE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7AE9CFC-2886-2583-3595-6ADF4A879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CE1CE6-E04D-4D7E-B3DE-1266E7FD2D6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58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F4C98A-087D-8121-61A1-5D99C4CB6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1A70E8A-E497-7D94-37A0-879367DCF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1502C7-DE3E-A4EF-005E-5105FA9FD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DECD83-0805-C816-0EAD-B984C030E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251F38E-70FC-7D2B-089D-B908F2D1E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5771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A20D38-8944-5611-D903-C304790F0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65AFED-C7E8-A931-E983-A8E0D4BF1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455332-DD50-7B25-7FB7-6CA72789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9558087-C47E-4A63-0D43-F4DACE47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E37A14B-2A7A-94E9-ECB2-B31E45FC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357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16B3E5-EC9A-F753-52DF-3804CF536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8A065B3-6FD8-5080-6D3E-152724037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9A900E-3DC1-9256-1133-46804125C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2A8F8B-6A64-DDBD-641B-1C311BBD9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789BB56-D264-30B9-0ABA-0FD80011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7421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EC7F10-2769-CDC9-BFF5-A74DF9E21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A6DD82-12FD-6591-582A-0C84BCFCB4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60F296-401A-B5BE-8019-3549626E2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5F5C95E-72EE-F05D-5A9F-90C5E6CC4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70EDA9F-33F3-C371-9F0A-AB9810E0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D97BCC4-A37A-26E0-D7AA-62B3F6BDB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9233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82908B-912D-5068-0C38-782C444A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82C4348-9F4A-60BF-1139-95D2C4C9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8F90E9-B7B9-3CEC-175B-C1A979783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4009652-12C7-1C45-FA11-062D6EC49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774D733-C8F3-E700-FB7A-11DB1E65BB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AC58C91-F7F7-35C9-C5E4-6EAECE9EB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EEAD51C-8C5F-50CD-610F-9F2392EC9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5DD992F-8E95-DDC8-2DB7-4CE6DD6B6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695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A35695-E878-9577-20E9-3C8AC860D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9FFB884-B3CA-ED7D-7993-8D08D7CCE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45F929-1DA5-C38A-94E5-3FF912500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D155ECB-1936-AD07-2562-A7CA928D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827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79D06AB-2B65-DC87-96B9-D2F2C4E4B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9608497-0DDE-4566-FBAE-C8D700AA2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2179A02-9ADD-F4B8-6211-DBFA03D4D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091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58F04C-D502-0340-202E-9C412E45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AD656E-A8AC-6CFC-D173-F02AB4679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CD049E0-8FA9-AA04-5555-C25A86166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B10FB44-8A54-F422-4F56-216E29402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EC31CE0-5CB6-C3AF-934B-7ABB515A8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A83BE25-ABA0-D794-4B27-6DDCEA52D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3344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740D05-374B-77C4-C691-D8C5CD27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89A8273-75E6-4EBB-550A-6A9FDCA35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04D8D34-28E4-EB2B-35C2-D5D5E10B09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22215CF-8EF4-B40A-89E1-5829B2953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81D7FB-87D5-1BAE-2FF4-64524393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39CBBF1-32F5-1FAC-C236-29E93632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048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27A98D-757B-2E28-9D5A-D35467AEA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DE4C6F8-4294-98CC-47AC-B3DEEAED2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901556C-1F0C-0EC8-CCF4-9B36122C7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2490FA4-88C1-5F1B-DEEB-3E982066B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F74983-9ADE-7AF3-17B7-CCC689A45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649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D4828A3-1C9F-9ECA-512E-60BB2F74B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08706A4-A967-EB96-3B73-F1DB31E9E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865CB7-21F9-50C7-F1B5-E49ACFDE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572150-C180-61BF-FA47-8FA42E81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C166569-0C02-AF94-2624-92880F70A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401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6237AF-8B30-AE7C-EC01-D9284D66B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FE5DE29-BF81-EC3E-425F-D062338CD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09F1931-EC74-D1AF-2319-F6B40894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EA2896F-DBBA-8D3F-17E7-58B42FAB3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DE8D0B-0BC4-92FB-0521-0761955CB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3283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5C6F85-FF59-5275-4F32-74C194F1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392545-1008-6ACF-93F4-9FEB79477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E71D36-DB05-B29E-67A6-B1A6048C2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F3D5BD-3CBA-191E-80D2-4FDE6601D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4A7AAC8-AC17-3C16-FCB0-BC42B151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486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002CE6-D546-DB91-CD53-0CECA63EC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1EB666C-EF40-78B4-EB77-BA0E18962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33CD1F-42BA-9BA5-2DF4-85384E45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0812C91-596A-EF80-F118-FA065F2F2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E761B9C-C080-538F-22DB-C0A8D420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1337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64D15E-D7C6-CB9C-6237-8CD21E1A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0FC380-6E1E-AA9E-AE30-1A0A14A36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D3CD6B-9C11-E3C8-8E8E-242DBDCBD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5AA897B-5D78-CE55-C41B-33F79F97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F0C09DF-4A2E-54C6-49E9-CDFCDA5B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2ABD1E1-2E7E-A979-8BC6-1246AB4E3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392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6B138C-D9DA-BC03-39AC-3168A4548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1233C9-C8A4-8E13-80E5-AEB3253BE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AFAF707-AD4F-48B5-BC28-501229E4D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7A8063B-7B4C-3950-9488-F0CDCAD49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7C7F83E-7182-B44E-7B13-06A9046BE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45C9A41-9BC4-0163-3026-62748E8BA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E9CA2A4-F970-F9A0-8DA4-EA602850D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D9E6790-EFDF-104A-0CB1-19742B481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4164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67C241-45D2-78EF-77E4-1DF0D50B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A3C92C5-2111-0DB6-1FDB-635968A5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3DA965E-528A-507C-67D8-640489D6A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3F85F7B-467B-E78F-C632-1A6DAC98A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5381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8E93D56-33AF-34D8-4801-8CAAC1BCA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003494F-62CA-8FC9-E493-4446E4EF0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8B5CB30-B459-CDF0-39C4-434E22B70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6031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729832-728C-AA6F-A1C6-0E76A903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8B7FC7-3F50-D1FE-1429-4250ACDFF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ACDF19-8AE2-B86A-19A4-996F339B5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C4F28AC-6803-5EC9-4B24-BAB2F1512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B1E748-5305-3440-2173-02436293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19A9773-0E89-D3BE-CE85-12EBF5ED6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319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E73576-BA00-FDB1-ADCA-46B9F6BF5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A089A29-E5F4-124A-E820-34C43888E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1745C40-A151-01D7-8815-254F722E1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94E211B-F307-50B2-EA3D-DA854D07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B556DE-8C08-B649-3103-25CBCEA5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179CE4C-A590-5ED6-154B-651E3057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8116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335649-62A6-0742-6C58-0E119F142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D2201BA-B17F-DF0D-C9A3-99BEA703A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AFB86F-7156-7227-DA6D-06E964782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DA8A8DE-1D7C-9580-87F4-E21BFD2A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DF78AB-81C3-56B9-D962-CADE79AFD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44370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79219042-31A7-A4A1-53A8-2D6887B4B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77CCED7-5661-B460-B611-721E7CE46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B5D2CB-2227-4089-D6B5-9AD1C2D81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96FB92-CEF2-2259-1B0C-92DF5A691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8E2A62-7F30-0C3C-D72F-53F2C7DED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8673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3897FB-05DC-C57F-B161-339F74B0F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C091006-1B0E-7120-4D12-0E65DFF77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E2E163A-105A-CBFC-D701-504249BD8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2AA5D5-C632-1742-51C3-64390EC9E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9514C9-6E8F-A9FD-8D19-0E606AB83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3788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595708-F051-8ABC-0316-824FEB45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256BE1-2EF8-7836-5619-A738307A6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81395C-EBE7-F822-1C3B-1861168C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C3D66D-40E9-15C1-F5A3-FED3B5F14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2F0EDE-EA72-0184-920F-A68FB4C46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1739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7AAF3-354A-6724-6F9F-90FEAB7C8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11379C6-73C7-2319-EB68-108B6C1CD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107BE89-BB39-AE94-D84D-26D2B098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FAC1512-5C24-1CB5-EEFE-3BBA1BCD7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93C01FD-17B8-181E-0E67-E06BD53B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4888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9DC095-3240-C1B8-86CF-07444753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6637A5-2642-4498-FA90-58235B193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0D0A39B-A3CA-BC91-1B31-AD9B7F33D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09BB618-C8E0-0EE6-D0C1-DC147103F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C389469-E71D-BE98-D926-BCDC634D2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700E143-B712-8354-CF49-808ADF57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73018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CF77B4-5B2C-5246-711C-46DF9AD5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1A049D-AF86-1149-4BA3-6D51F4A1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BEA9D32-07DD-C4DA-974B-FB2F6E7BD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359D001-AE9B-79C4-C87D-39B2CA29C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1818C82-5B05-05A9-17DA-ED183096FE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C4FBFDF-9C8B-39FD-0E4B-A7AA681C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3EC3506-A8C7-EEFE-B152-8064C36A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125F888-B4D8-1071-C5FF-D45223A1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82859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F4B162-17CB-9775-EA77-88914FEA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BCD939-717D-B508-ADE0-D5AB545FF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DFBF6D9-4139-9856-F073-772CACFD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67E75FD-3940-AD62-89EB-337939F5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8211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32755D5-7617-40E9-84CF-8B40DD38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47BD4C2-E72A-C4B8-0DE6-78FC5EDD3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C20A41-2EBE-1F38-1CE5-82256E674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17627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69B5F9-61E7-D681-EFF5-665052724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E05A5C-547A-A246-0924-8224F8055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C3DFCFA-8B20-DD09-A431-B37C6F073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830A902-F175-F754-7B04-3C30BDCD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FD9F32C-6B93-64C9-9B68-AE6A3232D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1A979FD-441D-497F-064D-AA806B56F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46501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E8BFA8-0F31-DDE4-5BAB-F0774E990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858B2FC-6B6B-83B2-012E-2B32D7A8E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F1BA71F-BABC-E7C8-0878-54EAC380B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2CF3579-4BB2-8E89-6000-89B8A003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53B76CA-C174-750B-1386-9CF07E0CD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0DA71DD-7CB0-AD5D-9124-1EAF3203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76366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6A22AF-F41A-79AF-6C73-AFB34609E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F47E31C-3650-198E-6264-08A693EB1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730F0A-DDF4-0D52-3882-7E867F94B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4D7E26-2A0F-5A4A-1B31-97C2DFF0B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F3B255C-BF0F-AAC8-6E4E-98DA13F88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08063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67C5B1D-0B5C-5A2B-C1AC-555386FB08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F82A005-B280-BDB3-A0BC-362D2690E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0E53736-888E-69EC-C536-FD414C6F1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D947824-A50E-727B-FF24-FD874B770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D7824C-60F5-4954-4022-6D3BEFE41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671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35A2727-DDBB-1DB9-B49D-11C475985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6441661-0525-9CEF-70D1-512BAB75C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8A84699-D55B-2DDD-E7D7-20B04327F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3F4DCE-DA97-4FB3-BB54-824A7BB3FF8A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CB8F33B-3742-BB8F-3385-CFB813478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AFDA8A6-A1B2-122D-FDC3-BA5124878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857F66-7594-4243-983C-8AA053E8DBC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4314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F7F247D-9A1A-E653-2949-ED69C9792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27201AB-FA75-B483-0633-F5795E1BE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A222A4-EDCD-094F-C7FF-7FA0C668C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A38F49-B3E2-4BF0-BEC7-C30D34ABBB8D}" type="datetime1">
              <a:rPr lang="en-US" smtClean="0"/>
              <a:t>8/13/2026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8FC51D0-2F2F-4153-33E2-B4D8F0364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7231A02-C47E-BE71-F670-9AC4C14FB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7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8DDC294-31F1-B8D0-5520-D4E6474EA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7979EC-D59E-7B1C-E7B2-6DE4D4B02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4649C0D-8219-7BC2-1E9F-D502A6C496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81ABB-BC53-40B0-91B9-86DB7397ED51}" type="datetimeFigureOut">
              <a:rPr lang="pl-PL" smtClean="0"/>
              <a:t>13.08.2026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BE5828-CAE4-42B0-2558-25A583E8F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D66B37-9158-CF68-AB19-FC6E7D20F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6F6EA-E552-4838-8DF1-60F011FF0F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36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E4EAAC-CADF-25AF-A116-9D980AC58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4581" y="312734"/>
            <a:ext cx="6160396" cy="1655762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2060"/>
                </a:solidFill>
              </a:rPr>
              <a:t>PLAN OGÓLNY GMINY CHOJNICE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4EF1BEA-E2D6-E7E3-CFEE-D11B6887E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2716" y="6584951"/>
            <a:ext cx="2064017" cy="273049"/>
          </a:xfrm>
        </p:spPr>
        <p:txBody>
          <a:bodyPr>
            <a:normAutofit/>
          </a:bodyPr>
          <a:lstStyle/>
          <a:p>
            <a:r>
              <a:rPr lang="pl-PL" sz="1100" dirty="0"/>
              <a:t>13 sierpnia 2026 r.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18C41E0-D512-BE28-4CE0-2319D221F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491" y="6170399"/>
            <a:ext cx="644147" cy="6788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5DD3FFD-C920-4753-B5F6-AEB76D337D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819" y="312734"/>
            <a:ext cx="1371600" cy="1680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F4C0BE6-4149-D6FD-6B5F-C4C4900504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144"/>
          <a:stretch>
            <a:fillRect/>
          </a:stretch>
        </p:blipFill>
        <p:spPr>
          <a:xfrm>
            <a:off x="0" y="2108447"/>
            <a:ext cx="12192000" cy="392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9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5E7B11D5-D9F3-5823-C8C0-CF36DE68A1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4974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19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small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Medium" panose="00000600000000000000" pitchFamily="2" charset="-18"/>
                <a:ea typeface="+mj-ea"/>
                <a:cs typeface="Poppins Medium" panose="00000600000000000000" pitchFamily="2" charset="-18"/>
              </a:rPr>
              <a:t>procedura sporządzania </a:t>
            </a:r>
            <a:r>
              <a:rPr lang="pl-PL" sz="2000" b="1" cap="small" spc="300" dirty="0">
                <a:solidFill>
                  <a:prstClr val="white"/>
                </a:solidFill>
                <a:latin typeface="Poppins Medium" panose="00000600000000000000" pitchFamily="2" charset="-18"/>
                <a:cs typeface="Poppins Medium" panose="00000600000000000000" pitchFamily="2" charset="-18"/>
              </a:rPr>
              <a:t>PLANU OGÓLNEGO GMINY</a:t>
            </a:r>
            <a:endParaRPr kumimoji="0" lang="pl-PL" sz="2400" b="1" i="0" u="none" strike="noStrike" kern="1200" cap="small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 Medium" panose="00000600000000000000" pitchFamily="2" charset="-18"/>
              <a:ea typeface="+mj-ea"/>
              <a:cs typeface="Poppins Medium" panose="00000600000000000000" pitchFamily="2" charset="-18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C099C77-1016-610F-FFE9-18C7B3780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6763" y="42932"/>
            <a:ext cx="724828" cy="763879"/>
          </a:xfrm>
          <a:prstGeom prst="rect">
            <a:avLst/>
          </a:prstGeom>
        </p:spPr>
      </p:pic>
      <p:cxnSp>
        <p:nvCxnSpPr>
          <p:cNvPr id="2" name="Łącznik prosty ze strzałką 1">
            <a:extLst>
              <a:ext uri="{FF2B5EF4-FFF2-40B4-BE49-F238E27FC236}">
                <a16:creationId xmlns:a16="http://schemas.microsoft.com/office/drawing/2014/main" id="{940A36BC-D211-CFBD-F9BC-BBF04C8CF0D2}"/>
              </a:ext>
            </a:extLst>
          </p:cNvPr>
          <p:cNvCxnSpPr>
            <a:cxnSpLocks/>
          </p:cNvCxnSpPr>
          <p:nvPr/>
        </p:nvCxnSpPr>
        <p:spPr>
          <a:xfrm>
            <a:off x="948586" y="4446548"/>
            <a:ext cx="10263499" cy="0"/>
          </a:xfrm>
          <a:prstGeom prst="straightConnector1">
            <a:avLst/>
          </a:prstGeom>
          <a:ln w="762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Elipsa 9">
            <a:extLst>
              <a:ext uri="{FF2B5EF4-FFF2-40B4-BE49-F238E27FC236}">
                <a16:creationId xmlns:a16="http://schemas.microsoft.com/office/drawing/2014/main" id="{560FC946-490D-76F9-398D-86C7EF4277F1}"/>
              </a:ext>
            </a:extLst>
          </p:cNvPr>
          <p:cNvSpPr/>
          <p:nvPr/>
        </p:nvSpPr>
        <p:spPr>
          <a:xfrm>
            <a:off x="1586546" y="4258658"/>
            <a:ext cx="328279" cy="3319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rostokąt zaokrąglony 10">
            <a:extLst>
              <a:ext uri="{FF2B5EF4-FFF2-40B4-BE49-F238E27FC236}">
                <a16:creationId xmlns:a16="http://schemas.microsoft.com/office/drawing/2014/main" id="{2348BED4-5175-6D41-E061-DC57BCE267F6}"/>
              </a:ext>
            </a:extLst>
          </p:cNvPr>
          <p:cNvSpPr/>
          <p:nvPr/>
        </p:nvSpPr>
        <p:spPr>
          <a:xfrm>
            <a:off x="1079859" y="2411452"/>
            <a:ext cx="1368152" cy="1703026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06C5E59-DD36-2143-13E7-E58D97B31295}"/>
              </a:ext>
            </a:extLst>
          </p:cNvPr>
          <p:cNvSpPr txBox="1"/>
          <p:nvPr/>
        </p:nvSpPr>
        <p:spPr>
          <a:xfrm>
            <a:off x="1029887" y="2591241"/>
            <a:ext cx="1468096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ETAP 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PRZYSTĄPIENIA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PODJĘCIE UCHWAŁY INTENCYJNEJ 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(29.12.2023 r.)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algn="ctr" defTabSz="457196">
              <a:defRPr/>
            </a:pPr>
            <a:r>
              <a:rPr lang="pl-PL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OGŁOSZENIE O PRZYSTĄPIENIU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9" name="Prostokąt zaokrąglony 12">
            <a:extLst>
              <a:ext uri="{FF2B5EF4-FFF2-40B4-BE49-F238E27FC236}">
                <a16:creationId xmlns:a16="http://schemas.microsoft.com/office/drawing/2014/main" id="{8DD7109E-5223-2A45-61BA-E01A2C40DA49}"/>
              </a:ext>
            </a:extLst>
          </p:cNvPr>
          <p:cNvSpPr/>
          <p:nvPr/>
        </p:nvSpPr>
        <p:spPr>
          <a:xfrm>
            <a:off x="4312085" y="1167546"/>
            <a:ext cx="1368152" cy="2920111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70EA2CC-C3D2-F1DC-14EF-4AFC540C4831}"/>
              </a:ext>
            </a:extLst>
          </p:cNvPr>
          <p:cNvSpPr txBox="1"/>
          <p:nvPr/>
        </p:nvSpPr>
        <p:spPr>
          <a:xfrm>
            <a:off x="4320590" y="1525157"/>
            <a:ext cx="1368152" cy="22007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ETAP PROJEKTOWY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WIZJA TERENOWA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ROZPATRZENIE WNIOSKÓW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ANALIZA ZEBRANYCH MATERIAŁÓW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PROJEKT </a:t>
            </a:r>
            <a:r>
              <a:rPr lang="pl-PL" sz="800" dirty="0">
                <a:solidFill>
                  <a:prstClr val="black"/>
                </a:solidFill>
                <a:latin typeface="Century Gothic" pitchFamily="34" charset="0"/>
              </a:rPr>
              <a:t>POG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6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PROGNOZA ODDZIAŁYWANIA NA ŚRODOWISKO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WEWNĘTRZNE KONSULTACJE</a:t>
            </a:r>
          </a:p>
        </p:txBody>
      </p:sp>
      <p:sp>
        <p:nvSpPr>
          <p:cNvPr id="11" name="Prostokąt zaokrąglony 14">
            <a:extLst>
              <a:ext uri="{FF2B5EF4-FFF2-40B4-BE49-F238E27FC236}">
                <a16:creationId xmlns:a16="http://schemas.microsoft.com/office/drawing/2014/main" id="{79B1B063-5B2B-1E63-799D-ACEF7B7C0266}"/>
              </a:ext>
            </a:extLst>
          </p:cNvPr>
          <p:cNvSpPr/>
          <p:nvPr/>
        </p:nvSpPr>
        <p:spPr>
          <a:xfrm>
            <a:off x="5932543" y="1799302"/>
            <a:ext cx="1368152" cy="2288353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466B228-F7EE-53A8-FB4E-0B7CFD0F2DB7}"/>
              </a:ext>
            </a:extLst>
          </p:cNvPr>
          <p:cNvSpPr txBox="1"/>
          <p:nvPr/>
        </p:nvSpPr>
        <p:spPr>
          <a:xfrm>
            <a:off x="5923313" y="2106245"/>
            <a:ext cx="1386611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ETAP OPINIOWANIA I UZGADNIANIA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WYSTĄPIENIE O OPINIE I UZGODNIENIA DO INSTYTUCJI 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(zgodnie z art. 13i </a:t>
            </a:r>
            <a:r>
              <a:rPr kumimoji="0" lang="pl-P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upizp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PONOWIENIE ETAPU </a:t>
            </a:r>
            <a:b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</a:b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 PRZYPADKU NEGATYWNYCH UZGODNIEŃ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F20ECE59-4151-5C01-F587-954B6C9FE6B8}"/>
              </a:ext>
            </a:extLst>
          </p:cNvPr>
          <p:cNvSpPr txBox="1"/>
          <p:nvPr/>
        </p:nvSpPr>
        <p:spPr>
          <a:xfrm>
            <a:off x="7571276" y="1382414"/>
            <a:ext cx="1368152" cy="20774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ETAP KONSULTACJI SPOŁECZNYCH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ZAWIADOMIENIE O KONSULTACJACH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KONSULTACJE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SPOTKANIA OTWARTE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DYŻUR PROJEKTANTA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ZBIERANIE UWAG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ROZPATRZENIE UWAG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PONOWIENIE ETAPU W RAZIE KONIECZNOŚCI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5C198403-50CB-9FB8-3AB5-77F082BC3A32}"/>
              </a:ext>
            </a:extLst>
          </p:cNvPr>
          <p:cNvSpPr txBox="1"/>
          <p:nvPr/>
        </p:nvSpPr>
        <p:spPr>
          <a:xfrm>
            <a:off x="9174723" y="1942514"/>
            <a:ext cx="1368152" cy="164686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ETAP UCHWALENIA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PRZEDŁOŻENIE RADZIE PROJEKTU POG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UCHWALENIE POG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6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STWIERDZENIE PRZEZ WOJEWODĘ ZGODNOŚCI Z PRAWEM (do 30 dni)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6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WEJŚCIE </a:t>
            </a:r>
            <a:r>
              <a:rPr lang="pl-PL" sz="800" dirty="0">
                <a:solidFill>
                  <a:prstClr val="black"/>
                </a:solidFill>
                <a:latin typeface="Century Gothic" pitchFamily="34" charset="0"/>
              </a:rPr>
              <a:t>POG</a:t>
            </a: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W ŻYCIE</a:t>
            </a:r>
          </a:p>
        </p:txBody>
      </p:sp>
      <p:sp>
        <p:nvSpPr>
          <p:cNvPr id="38" name="Prostokąt zaokrąglony 20">
            <a:extLst>
              <a:ext uri="{FF2B5EF4-FFF2-40B4-BE49-F238E27FC236}">
                <a16:creationId xmlns:a16="http://schemas.microsoft.com/office/drawing/2014/main" id="{EDAE5344-3D83-E869-DC52-7DDC2320373A}"/>
              </a:ext>
            </a:extLst>
          </p:cNvPr>
          <p:cNvSpPr/>
          <p:nvPr/>
        </p:nvSpPr>
        <p:spPr>
          <a:xfrm>
            <a:off x="7562771" y="1010656"/>
            <a:ext cx="1368152" cy="3077000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96"/>
            <a:endParaRPr lang="pl-P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Prostokąt zaokrąglony 21">
            <a:extLst>
              <a:ext uri="{FF2B5EF4-FFF2-40B4-BE49-F238E27FC236}">
                <a16:creationId xmlns:a16="http://schemas.microsoft.com/office/drawing/2014/main" id="{601B6D4F-15F0-61BC-E67C-11D11A4C1915}"/>
              </a:ext>
            </a:extLst>
          </p:cNvPr>
          <p:cNvSpPr/>
          <p:nvPr/>
        </p:nvSpPr>
        <p:spPr>
          <a:xfrm>
            <a:off x="9174723" y="1721071"/>
            <a:ext cx="1368152" cy="23665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96"/>
            <a:endParaRPr lang="pl-PL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Elipsa 24">
            <a:extLst>
              <a:ext uri="{FF2B5EF4-FFF2-40B4-BE49-F238E27FC236}">
                <a16:creationId xmlns:a16="http://schemas.microsoft.com/office/drawing/2014/main" id="{DF0C3241-E694-07AA-A51D-D409690B2EF0}"/>
              </a:ext>
            </a:extLst>
          </p:cNvPr>
          <p:cNvSpPr/>
          <p:nvPr/>
        </p:nvSpPr>
        <p:spPr>
          <a:xfrm>
            <a:off x="4809078" y="4258813"/>
            <a:ext cx="321407" cy="3319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Elipsa 25">
            <a:extLst>
              <a:ext uri="{FF2B5EF4-FFF2-40B4-BE49-F238E27FC236}">
                <a16:creationId xmlns:a16="http://schemas.microsoft.com/office/drawing/2014/main" id="{52294C51-6D87-E059-BEB2-061323D17BC5}"/>
              </a:ext>
            </a:extLst>
          </p:cNvPr>
          <p:cNvSpPr/>
          <p:nvPr/>
        </p:nvSpPr>
        <p:spPr>
          <a:xfrm>
            <a:off x="6418145" y="4258658"/>
            <a:ext cx="328279" cy="3319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41A55294-AD91-6CD9-8D4F-03DF0175E21C}"/>
              </a:ext>
            </a:extLst>
          </p:cNvPr>
          <p:cNvSpPr txBox="1"/>
          <p:nvPr/>
        </p:nvSpPr>
        <p:spPr>
          <a:xfrm>
            <a:off x="1079859" y="4713702"/>
            <a:ext cx="1368152" cy="24622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grudzień 2023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71C958D9-D75B-8A33-7FB7-0B9E9826D7C0}"/>
              </a:ext>
            </a:extLst>
          </p:cNvPr>
          <p:cNvSpPr txBox="1"/>
          <p:nvPr/>
        </p:nvSpPr>
        <p:spPr>
          <a:xfrm>
            <a:off x="5900957" y="4711697"/>
            <a:ext cx="1349695" cy="40011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wrzesień 2025 - luty 2026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id="{F661AB1B-527E-3CFD-5D30-6B57899AAE1B}"/>
              </a:ext>
            </a:extLst>
          </p:cNvPr>
          <p:cNvSpPr txBox="1"/>
          <p:nvPr/>
        </p:nvSpPr>
        <p:spPr>
          <a:xfrm>
            <a:off x="7554053" y="4711697"/>
            <a:ext cx="1368152" cy="24622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marzec – </a:t>
            </a:r>
            <a:r>
              <a:rPr lang="pl-PL" sz="1000" dirty="0">
                <a:solidFill>
                  <a:prstClr val="black"/>
                </a:solidFill>
                <a:latin typeface="Century Gothic" pitchFamily="34" charset="0"/>
              </a:rPr>
              <a:t>maj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2026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0AD85E0B-483A-15F9-202E-55043958597F}"/>
              </a:ext>
            </a:extLst>
          </p:cNvPr>
          <p:cNvSpPr txBox="1"/>
          <p:nvPr/>
        </p:nvSpPr>
        <p:spPr>
          <a:xfrm>
            <a:off x="9422621" y="5604190"/>
            <a:ext cx="1789464" cy="24622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sierpień – wrzesień 2026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1" name="Elipsa 9">
            <a:extLst>
              <a:ext uri="{FF2B5EF4-FFF2-40B4-BE49-F238E27FC236}">
                <a16:creationId xmlns:a16="http://schemas.microsoft.com/office/drawing/2014/main" id="{7C308E9B-52CB-C9EF-099F-BEDAA13D899D}"/>
              </a:ext>
            </a:extLst>
          </p:cNvPr>
          <p:cNvSpPr/>
          <p:nvPr/>
        </p:nvSpPr>
        <p:spPr>
          <a:xfrm>
            <a:off x="3195613" y="4258658"/>
            <a:ext cx="328279" cy="3319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Prostokąt zaokrąglony 10">
            <a:extLst>
              <a:ext uri="{FF2B5EF4-FFF2-40B4-BE49-F238E27FC236}">
                <a16:creationId xmlns:a16="http://schemas.microsoft.com/office/drawing/2014/main" id="{190ABB28-78AC-92F8-C3B8-C6F9C592C223}"/>
              </a:ext>
            </a:extLst>
          </p:cNvPr>
          <p:cNvSpPr/>
          <p:nvPr/>
        </p:nvSpPr>
        <p:spPr>
          <a:xfrm>
            <a:off x="2673352" y="2713702"/>
            <a:ext cx="1368152" cy="1373955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id="{A3E757D2-CA52-7FF3-ED4A-4B29A82E770E}"/>
              </a:ext>
            </a:extLst>
          </p:cNvPr>
          <p:cNvSpPr txBox="1"/>
          <p:nvPr/>
        </p:nvSpPr>
        <p:spPr>
          <a:xfrm>
            <a:off x="2673352" y="2940975"/>
            <a:ext cx="1368152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ETAP PRZYSTĄPIENIA</a:t>
            </a:r>
          </a:p>
          <a:p>
            <a:pPr marL="0" marR="0" lvl="0" indent="0" algn="l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ZBIERANIE WNIOSKÓW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4" name="pole tekstowe 53">
            <a:extLst>
              <a:ext uri="{FF2B5EF4-FFF2-40B4-BE49-F238E27FC236}">
                <a16:creationId xmlns:a16="http://schemas.microsoft.com/office/drawing/2014/main" id="{D81B439C-EFFF-20BD-9B8E-A3E1F7A5059A}"/>
              </a:ext>
            </a:extLst>
          </p:cNvPr>
          <p:cNvSpPr txBox="1"/>
          <p:nvPr/>
        </p:nvSpPr>
        <p:spPr>
          <a:xfrm>
            <a:off x="2695796" y="4713703"/>
            <a:ext cx="1368152" cy="24622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kwiecień 202</a:t>
            </a:r>
            <a:r>
              <a:rPr lang="pl-PL" sz="1000" dirty="0">
                <a:solidFill>
                  <a:prstClr val="black"/>
                </a:solidFill>
                <a:latin typeface="Century Gothic" pitchFamily="34" charset="0"/>
              </a:rPr>
              <a:t>4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7" name="pole tekstowe 56">
            <a:extLst>
              <a:ext uri="{FF2B5EF4-FFF2-40B4-BE49-F238E27FC236}">
                <a16:creationId xmlns:a16="http://schemas.microsoft.com/office/drawing/2014/main" id="{DC671923-68BA-8A44-D34C-AB793738EFD5}"/>
              </a:ext>
            </a:extLst>
          </p:cNvPr>
          <p:cNvSpPr txBox="1"/>
          <p:nvPr/>
        </p:nvSpPr>
        <p:spPr>
          <a:xfrm>
            <a:off x="4301804" y="4713698"/>
            <a:ext cx="1368152" cy="40011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maj 2024 – 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sierp</a:t>
            </a:r>
            <a:r>
              <a:rPr lang="pl-PL" sz="1000" dirty="0" err="1">
                <a:solidFill>
                  <a:prstClr val="black"/>
                </a:solidFill>
                <a:latin typeface="Century Gothic" pitchFamily="34" charset="0"/>
              </a:rPr>
              <a:t>ień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2025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59" name="Elipsa 26">
            <a:extLst>
              <a:ext uri="{FF2B5EF4-FFF2-40B4-BE49-F238E27FC236}">
                <a16:creationId xmlns:a16="http://schemas.microsoft.com/office/drawing/2014/main" id="{C7305BBF-D169-7240-C706-E52778CFA83F}"/>
              </a:ext>
            </a:extLst>
          </p:cNvPr>
          <p:cNvSpPr/>
          <p:nvPr/>
        </p:nvSpPr>
        <p:spPr>
          <a:xfrm>
            <a:off x="9729841" y="4285637"/>
            <a:ext cx="328279" cy="331911"/>
          </a:xfrm>
          <a:prstGeom prst="ellipse">
            <a:avLst/>
          </a:prstGeom>
          <a:solidFill>
            <a:srgbClr val="FF0000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Elipsa 25">
            <a:extLst>
              <a:ext uri="{FF2B5EF4-FFF2-40B4-BE49-F238E27FC236}">
                <a16:creationId xmlns:a16="http://schemas.microsoft.com/office/drawing/2014/main" id="{550E1ACB-BE8F-ADDC-CAE5-583F2C63ADD7}"/>
              </a:ext>
            </a:extLst>
          </p:cNvPr>
          <p:cNvSpPr/>
          <p:nvPr/>
        </p:nvSpPr>
        <p:spPr>
          <a:xfrm>
            <a:off x="8073993" y="4285637"/>
            <a:ext cx="328279" cy="3319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96"/>
            <a:endParaRPr lang="pl-PL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Strzałka: w lewo i w prawo 15">
            <a:extLst>
              <a:ext uri="{FF2B5EF4-FFF2-40B4-BE49-F238E27FC236}">
                <a16:creationId xmlns:a16="http://schemas.microsoft.com/office/drawing/2014/main" id="{6441462D-F6E4-6DDB-014C-3933651E0CAF}"/>
              </a:ext>
            </a:extLst>
          </p:cNvPr>
          <p:cNvSpPr/>
          <p:nvPr/>
        </p:nvSpPr>
        <p:spPr>
          <a:xfrm>
            <a:off x="7309924" y="5433191"/>
            <a:ext cx="1999773" cy="490944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B8354AC1-2F45-89CA-E7CE-7D7B10A1861D}"/>
              </a:ext>
            </a:extLst>
          </p:cNvPr>
          <p:cNvSpPr txBox="1"/>
          <p:nvPr/>
        </p:nvSpPr>
        <p:spPr>
          <a:xfrm>
            <a:off x="5900956" y="5478608"/>
            <a:ext cx="1349695" cy="55399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PONOWIENIE RDOŚ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I: 2 czerwca 2026</a:t>
            </a:r>
          </a:p>
          <a:p>
            <a:pPr marL="0" marR="0" lvl="0" indent="0" algn="ctr" defTabSz="4571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000" dirty="0">
                <a:solidFill>
                  <a:prstClr val="black"/>
                </a:solidFill>
                <a:latin typeface="Century Gothic" pitchFamily="34" charset="0"/>
              </a:rPr>
              <a:t>II: 22 czerwca 2026</a:t>
            </a:r>
            <a:endParaRPr kumimoji="0" 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72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6C4F85-340E-F40E-FB50-7735352A3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A36C79-82AE-3DCA-F858-AE03F46FA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356" y="608998"/>
            <a:ext cx="12424506" cy="1325563"/>
          </a:xfrm>
        </p:spPr>
        <p:txBody>
          <a:bodyPr anchor="t">
            <a:normAutofit/>
          </a:bodyPr>
          <a:lstStyle/>
          <a:p>
            <a:r>
              <a:rPr lang="pl-PL" sz="3800" dirty="0">
                <a:solidFill>
                  <a:srgbClr val="002060"/>
                </a:solidFill>
              </a:rPr>
              <a:t>PLAN OGÓLNY GMINY CHOJNICE – CO OKREŚLA?</a:t>
            </a:r>
          </a:p>
        </p:txBody>
      </p:sp>
      <p:pic>
        <p:nvPicPr>
          <p:cNvPr id="14" name="Grafika 13" descr="Strzałki pagonowe z wypełnieniem pełnym">
            <a:extLst>
              <a:ext uri="{FF2B5EF4-FFF2-40B4-BE49-F238E27FC236}">
                <a16:creationId xmlns:a16="http://schemas.microsoft.com/office/drawing/2014/main" id="{49B38E26-349F-B05B-4776-04E5585A86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8641" y="2021333"/>
            <a:ext cx="417631" cy="417631"/>
          </a:xfrm>
          <a:prstGeom prst="rect">
            <a:avLst/>
          </a:prstGeom>
        </p:spPr>
      </p:pic>
      <p:pic>
        <p:nvPicPr>
          <p:cNvPr id="15" name="Grafika 14" descr="Strzałki pagonowe z wypełnieniem pełnym">
            <a:extLst>
              <a:ext uri="{FF2B5EF4-FFF2-40B4-BE49-F238E27FC236}">
                <a16:creationId xmlns:a16="http://schemas.microsoft.com/office/drawing/2014/main" id="{2A525D9F-2723-85CB-638F-887BFAAC36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77" y="3839426"/>
            <a:ext cx="417631" cy="417631"/>
          </a:xfrm>
          <a:prstGeom prst="rect">
            <a:avLst/>
          </a:prstGeom>
        </p:spPr>
      </p:pic>
      <p:pic>
        <p:nvPicPr>
          <p:cNvPr id="16" name="Grafika 15" descr="Strzałki pagonowe z wypełnieniem pełnym">
            <a:extLst>
              <a:ext uri="{FF2B5EF4-FFF2-40B4-BE49-F238E27FC236}">
                <a16:creationId xmlns:a16="http://schemas.microsoft.com/office/drawing/2014/main" id="{066C5FC8-64D9-46A4-F080-3C6AEEF2AD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76" y="2021334"/>
            <a:ext cx="417631" cy="417631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C3E38F07-C253-7BE7-7E38-0AD6B99DC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209" y="6075149"/>
            <a:ext cx="644147" cy="678852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1335C82-E2D0-31BE-F75A-088A1F227D6A}"/>
              </a:ext>
            </a:extLst>
          </p:cNvPr>
          <p:cNvSpPr txBox="1"/>
          <p:nvPr/>
        </p:nvSpPr>
        <p:spPr>
          <a:xfrm>
            <a:off x="1504333" y="2181046"/>
            <a:ext cx="36182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l-PL" sz="2000" b="1" dirty="0">
                <a:solidFill>
                  <a:schemeClr val="bg1"/>
                </a:solidFill>
                <a:latin typeface="Aptos Light" panose="020B0004020202020204" pitchFamily="34" charset="0"/>
              </a:rPr>
              <a:t>STREFY PLANISTYCZNE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D8445D0A-6AFF-EF37-ABAB-FD168A390068}"/>
              </a:ext>
            </a:extLst>
          </p:cNvPr>
          <p:cNvSpPr/>
          <p:nvPr/>
        </p:nvSpPr>
        <p:spPr>
          <a:xfrm>
            <a:off x="1171738" y="3778122"/>
            <a:ext cx="4353992" cy="1826266"/>
          </a:xfrm>
          <a:prstGeom prst="roundRect">
            <a:avLst/>
          </a:prstGeom>
          <a:noFill/>
          <a:ln>
            <a:solidFill>
              <a:schemeClr val="bg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035B8FA-D09B-0CC0-C3DC-F015384BFFE3}"/>
              </a:ext>
            </a:extLst>
          </p:cNvPr>
          <p:cNvSpPr txBox="1"/>
          <p:nvPr/>
        </p:nvSpPr>
        <p:spPr>
          <a:xfrm>
            <a:off x="1248694" y="3891661"/>
            <a:ext cx="477847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l-PL" sz="1400" b="1" dirty="0">
                <a:solidFill>
                  <a:schemeClr val="bg1"/>
                </a:solidFill>
                <a:latin typeface="Aptos Light" panose="020B0004020202020204" pitchFamily="34" charset="0"/>
              </a:rPr>
              <a:t>GMINNY KATALOG STREF PLANISTYCZNYCH: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Aptos Light" panose="020B0004020202020204" pitchFamily="34" charset="0"/>
              </a:rPr>
              <a:t>profile funkcjonalne stref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Aptos Light" panose="020B0004020202020204" pitchFamily="34" charset="0"/>
              </a:rPr>
              <a:t>parametry zabudowy: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Aptos Light" panose="020B0004020202020204" pitchFamily="34" charset="0"/>
              </a:rPr>
              <a:t>maks. nadziemna intensywność zabudowy,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Aptos Light" panose="020B0004020202020204" pitchFamily="34" charset="0"/>
              </a:rPr>
              <a:t>maks. wysokość zabudowy,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Aptos Light" panose="020B0004020202020204" pitchFamily="34" charset="0"/>
              </a:rPr>
              <a:t>maks. udział powierzchni zabudowy,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latin typeface="Aptos Light" panose="020B0004020202020204" pitchFamily="34" charset="0"/>
              </a:rPr>
              <a:t>min. udział powierzchni biologicznie czynnej</a:t>
            </a:r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7F4A2579-9894-411A-F615-CBF771949AB0}"/>
              </a:ext>
            </a:extLst>
          </p:cNvPr>
          <p:cNvCxnSpPr>
            <a:cxnSpLocks/>
          </p:cNvCxnSpPr>
          <p:nvPr/>
        </p:nvCxnSpPr>
        <p:spPr>
          <a:xfrm>
            <a:off x="3313469" y="2820090"/>
            <a:ext cx="0" cy="9627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2E883A69-A854-EF06-B8DA-4234FFD50FC7}"/>
              </a:ext>
            </a:extLst>
          </p:cNvPr>
          <p:cNvSpPr/>
          <p:nvPr/>
        </p:nvSpPr>
        <p:spPr>
          <a:xfrm>
            <a:off x="6839794" y="1984525"/>
            <a:ext cx="4371210" cy="836449"/>
          </a:xfrm>
          <a:prstGeom prst="roundRect">
            <a:avLst/>
          </a:prstGeom>
          <a:noFill/>
          <a:ln>
            <a:solidFill>
              <a:schemeClr val="bg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52A85FE-D723-4922-1F07-A062DC56B392}"/>
              </a:ext>
            </a:extLst>
          </p:cNvPr>
          <p:cNvSpPr txBox="1"/>
          <p:nvPr/>
        </p:nvSpPr>
        <p:spPr>
          <a:xfrm>
            <a:off x="6793664" y="2181292"/>
            <a:ext cx="44634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l-PL" sz="2000" b="1" dirty="0">
                <a:solidFill>
                  <a:schemeClr val="bg1"/>
                </a:solidFill>
                <a:latin typeface="Aptos Light" panose="020B0004020202020204" pitchFamily="34" charset="0"/>
              </a:rPr>
              <a:t>OBSZARY UZUPEŁNIENIA ZABUDOWY</a:t>
            </a: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3D85A453-2691-C2AF-7CC0-57A1FA9DD0DC}"/>
              </a:ext>
            </a:extLst>
          </p:cNvPr>
          <p:cNvCxnSpPr>
            <a:cxnSpLocks/>
            <a:stCxn id="13" idx="2"/>
            <a:endCxn id="24" idx="0"/>
          </p:cNvCxnSpPr>
          <p:nvPr/>
        </p:nvCxnSpPr>
        <p:spPr>
          <a:xfrm>
            <a:off x="9025399" y="2820974"/>
            <a:ext cx="1" cy="9571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Obraz 23">
            <a:extLst>
              <a:ext uri="{FF2B5EF4-FFF2-40B4-BE49-F238E27FC236}">
                <a16:creationId xmlns:a16="http://schemas.microsoft.com/office/drawing/2014/main" id="{D6F5583A-9A33-6DD9-E2B3-5BE4C5104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794" y="3778122"/>
            <a:ext cx="4371211" cy="1826266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C58C49C5-6D31-7A20-1AF7-265A8D1F8148}"/>
              </a:ext>
            </a:extLst>
          </p:cNvPr>
          <p:cNvSpPr txBox="1"/>
          <p:nvPr/>
        </p:nvSpPr>
        <p:spPr>
          <a:xfrm>
            <a:off x="6793665" y="4182222"/>
            <a:ext cx="44634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l-PL" sz="2000" dirty="0">
                <a:solidFill>
                  <a:schemeClr val="bg1"/>
                </a:solidFill>
                <a:latin typeface="Aptos Light" panose="020B0004020202020204" pitchFamily="34" charset="0"/>
              </a:rPr>
              <a:t>Podstawa do wydawania </a:t>
            </a:r>
            <a:r>
              <a:rPr lang="pl-PL" sz="2000" b="1" dirty="0">
                <a:solidFill>
                  <a:schemeClr val="bg1"/>
                </a:solidFill>
                <a:latin typeface="Aptos Light" panose="020B0004020202020204" pitchFamily="34" charset="0"/>
              </a:rPr>
              <a:t>decyzji o warunkach zabudowy</a:t>
            </a:r>
            <a:r>
              <a:rPr lang="pl-PL" sz="2000" dirty="0">
                <a:solidFill>
                  <a:schemeClr val="bg1"/>
                </a:solidFill>
                <a:latin typeface="Aptos Light" panose="020B0004020202020204" pitchFamily="34" charset="0"/>
              </a:rPr>
              <a:t>, w przypadku braku planu miejscowego</a:t>
            </a:r>
          </a:p>
        </p:txBody>
      </p:sp>
      <p:sp>
        <p:nvSpPr>
          <p:cNvPr id="26" name="Prostokąt: zaokrąglone rogi 25">
            <a:extLst>
              <a:ext uri="{FF2B5EF4-FFF2-40B4-BE49-F238E27FC236}">
                <a16:creationId xmlns:a16="http://schemas.microsoft.com/office/drawing/2014/main" id="{FD82C8AF-FFE1-B829-2B5D-6A5BD453F44A}"/>
              </a:ext>
            </a:extLst>
          </p:cNvPr>
          <p:cNvSpPr/>
          <p:nvPr/>
        </p:nvSpPr>
        <p:spPr>
          <a:xfrm>
            <a:off x="1171738" y="1963123"/>
            <a:ext cx="4353992" cy="836449"/>
          </a:xfrm>
          <a:prstGeom prst="roundRect">
            <a:avLst/>
          </a:prstGeom>
          <a:noFill/>
          <a:ln>
            <a:solidFill>
              <a:schemeClr val="bg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1046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6BBE8-EB6C-D852-AED8-D4C39ED15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4FC16D-7124-2AAE-6B00-DEE9EDC0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7" y="129616"/>
            <a:ext cx="8120487" cy="518970"/>
          </a:xfrm>
        </p:spPr>
        <p:txBody>
          <a:bodyPr anchor="t">
            <a:normAutofit fontScale="90000"/>
          </a:bodyPr>
          <a:lstStyle/>
          <a:p>
            <a:pPr algn="r"/>
            <a:r>
              <a:rPr lang="pl-PL" sz="3600" dirty="0">
                <a:solidFill>
                  <a:srgbClr val="002060"/>
                </a:solidFill>
              </a:rPr>
              <a:t>GMINNY KATALOG STREF PLANISTYCZNYCH</a:t>
            </a:r>
          </a:p>
        </p:txBody>
      </p:sp>
      <p:pic>
        <p:nvPicPr>
          <p:cNvPr id="100" name="Obraz 99">
            <a:extLst>
              <a:ext uri="{FF2B5EF4-FFF2-40B4-BE49-F238E27FC236}">
                <a16:creationId xmlns:a16="http://schemas.microsoft.com/office/drawing/2014/main" id="{FCA9EB6A-1AA9-B085-33F0-029860875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4816" y="76283"/>
            <a:ext cx="644147" cy="678852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D9190E0-863E-385B-3702-0868E2367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70015"/>
              </p:ext>
            </p:extLst>
          </p:nvPr>
        </p:nvGraphicFramePr>
        <p:xfrm>
          <a:off x="638009" y="755135"/>
          <a:ext cx="10515599" cy="4734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614">
                  <a:extLst>
                    <a:ext uri="{9D8B030D-6E8A-4147-A177-3AD203B41FA5}">
                      <a16:colId xmlns:a16="http://schemas.microsoft.com/office/drawing/2014/main" val="2011198785"/>
                    </a:ext>
                  </a:extLst>
                </a:gridCol>
                <a:gridCol w="2190541">
                  <a:extLst>
                    <a:ext uri="{9D8B030D-6E8A-4147-A177-3AD203B41FA5}">
                      <a16:colId xmlns:a16="http://schemas.microsoft.com/office/drawing/2014/main" val="1699775651"/>
                    </a:ext>
                  </a:extLst>
                </a:gridCol>
                <a:gridCol w="3587261">
                  <a:extLst>
                    <a:ext uri="{9D8B030D-6E8A-4147-A177-3AD203B41FA5}">
                      <a16:colId xmlns:a16="http://schemas.microsoft.com/office/drawing/2014/main" val="1812446109"/>
                    </a:ext>
                  </a:extLst>
                </a:gridCol>
                <a:gridCol w="3245183">
                  <a:extLst>
                    <a:ext uri="{9D8B030D-6E8A-4147-A177-3AD203B41FA5}">
                      <a16:colId xmlns:a16="http://schemas.microsoft.com/office/drawing/2014/main" val="199286827"/>
                    </a:ext>
                  </a:extLst>
                </a:gridCol>
              </a:tblGrid>
              <a:tr h="619307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</a:rPr>
                        <a:t>symbol literowy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azwa strefy planistycznej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rofil funkcjonalny podstawowy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rofil funkcjonalny dodatkowy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0448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SW</a:t>
                      </a:r>
                      <a:endParaRPr lang="pl-PL" sz="1600" dirty="0">
                        <a:latin typeface="Aptos Light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B7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strefa wielofunkcyjna</a:t>
                      </a:r>
                    </a:p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z zabudową mieszkaniową</a:t>
                      </a:r>
                    </a:p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wielorodzinną</a:t>
                      </a:r>
                      <a:endParaRPr lang="pl-PL" sz="1200" dirty="0">
                        <a:latin typeface="Aptos Light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zabudowy mieszkaniowej wielorodzinnej, teren usług, teren komunikacji, teren zieleni urządzonej, </a:t>
                      </a:r>
                      <a:br>
                        <a:rPr lang="pl-PL" sz="1200" dirty="0">
                          <a:latin typeface="Aptos Light" panose="020B0004020202020204" pitchFamily="34" charset="0"/>
                        </a:rPr>
                      </a:br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ogrodów działkowych, teren infrastruktury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Aptos Light" panose="020B0004020202020204" pitchFamily="34" charset="0"/>
                        </a:rPr>
                        <a:t>teren zabudowy mieszkaniowej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Aptos Light" panose="020B0004020202020204" pitchFamily="34" charset="0"/>
                        </a:rPr>
                        <a:t>jednorodzinnej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handlu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wielkopowierzchniowego,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997406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C4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strefa wielofunkcyjna</a:t>
                      </a:r>
                    </a:p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z zabudową mieszkaniową</a:t>
                      </a:r>
                    </a:p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jednorodzinną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zabudowy mieszkaniowej jednorodzinnej, teren usług, teren komunikacji, teren zieleni urządzonej, teren ogrodów działkowych, teren infrastruktury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zabudowy letniskowej lub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rekreacji indywidualnej, teren zieleni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924799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A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wielofunkcyjna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z zabudową zagrodową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zabudowy zagrodowej, teren produkcji </a:t>
                      </a:r>
                      <a:br>
                        <a:rPr lang="pl-PL" sz="1200" dirty="0">
                          <a:latin typeface="Aptos Light" panose="020B0004020202020204" pitchFamily="34" charset="0"/>
                        </a:rPr>
                      </a:br>
                      <a:r>
                        <a:rPr lang="pl-PL" sz="1200" dirty="0">
                          <a:latin typeface="Aptos Light" panose="020B0004020202020204" pitchFamily="34" charset="0"/>
                        </a:rPr>
                        <a:t>w gospodarstwach rolnych, teren akwakultury i obsługi rybactwa, teren komunikacji, teren zieleni urządzonej, teren ogrodów działkowych, 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wielkotowarowej produkcji rolnej,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rolnictwa z zakazem zabudowy,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biogazowni,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usług, teren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zieleni 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588801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8E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usługowa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usług, teren komunikacji, teren zieleni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urządzonej, teren ogrodów działkowych,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składów i magazynów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elektrowni słonecznej,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naturalnej,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707318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A0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handlu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wielkopowierzchniowego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handlu wielkopowierzchniowego,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komunikacji, teren zieleni urządzonej,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ogrodów działkowych, teren infrastruktury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usług, teren składów i magazynów,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elektrowni słonecznej, teren zieleni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207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202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68DDB-72A9-165C-75E7-188AE6FD2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DE92B9-CF4A-52C5-1FAE-F874E546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7" y="129616"/>
            <a:ext cx="8120487" cy="518970"/>
          </a:xfrm>
        </p:spPr>
        <p:txBody>
          <a:bodyPr anchor="t">
            <a:normAutofit fontScale="90000"/>
          </a:bodyPr>
          <a:lstStyle/>
          <a:p>
            <a:pPr algn="r"/>
            <a:r>
              <a:rPr lang="pl-PL" sz="3600" dirty="0">
                <a:solidFill>
                  <a:srgbClr val="002060"/>
                </a:solidFill>
              </a:rPr>
              <a:t>GMINNY KATALOG STREF PLANISTYCZNYCH</a:t>
            </a:r>
          </a:p>
        </p:txBody>
      </p:sp>
      <p:pic>
        <p:nvPicPr>
          <p:cNvPr id="100" name="Obraz 99">
            <a:extLst>
              <a:ext uri="{FF2B5EF4-FFF2-40B4-BE49-F238E27FC236}">
                <a16:creationId xmlns:a16="http://schemas.microsoft.com/office/drawing/2014/main" id="{FEF9322E-C5BD-86FF-2759-983A1CCFE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4816" y="76283"/>
            <a:ext cx="644147" cy="678852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C7C0E1F-E262-76B4-FFB2-8950125C3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319787"/>
              </p:ext>
            </p:extLst>
          </p:nvPr>
        </p:nvGraphicFramePr>
        <p:xfrm>
          <a:off x="722676" y="997113"/>
          <a:ext cx="10515599" cy="4734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614">
                  <a:extLst>
                    <a:ext uri="{9D8B030D-6E8A-4147-A177-3AD203B41FA5}">
                      <a16:colId xmlns:a16="http://schemas.microsoft.com/office/drawing/2014/main" val="2011198785"/>
                    </a:ext>
                  </a:extLst>
                </a:gridCol>
                <a:gridCol w="2190541">
                  <a:extLst>
                    <a:ext uri="{9D8B030D-6E8A-4147-A177-3AD203B41FA5}">
                      <a16:colId xmlns:a16="http://schemas.microsoft.com/office/drawing/2014/main" val="1699775651"/>
                    </a:ext>
                  </a:extLst>
                </a:gridCol>
                <a:gridCol w="3503939">
                  <a:extLst>
                    <a:ext uri="{9D8B030D-6E8A-4147-A177-3AD203B41FA5}">
                      <a16:colId xmlns:a16="http://schemas.microsoft.com/office/drawing/2014/main" val="1812446109"/>
                    </a:ext>
                  </a:extLst>
                </a:gridCol>
                <a:gridCol w="3328505">
                  <a:extLst>
                    <a:ext uri="{9D8B030D-6E8A-4147-A177-3AD203B41FA5}">
                      <a16:colId xmlns:a16="http://schemas.microsoft.com/office/drawing/2014/main" val="199286827"/>
                    </a:ext>
                  </a:extLst>
                </a:gridCol>
              </a:tblGrid>
              <a:tr h="619307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</a:rPr>
                        <a:t>symbol literowy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azwa strefy planistycznej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rofil funkcjonalny podstawowy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rofil funkcjonalny dodatkowy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0448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SP</a:t>
                      </a:r>
                      <a:endParaRPr lang="pl-PL" sz="1600" dirty="0">
                        <a:latin typeface="Aptos Light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A3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gospodarcza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produkcji, teren komunikacji, teren zieleni urządzonej, teren ogrodów działkowych, 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usług, teren zieleni 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997406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0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strefa produkcji</a:t>
                      </a:r>
                    </a:p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rolniczej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produkcji w gospodarstwach rolnych,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wielkotowarowej produkcji rolnej, teren akwakultury i obsługi rybactwa, teren komunikacji, teren ogrodów działkowych, 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rolnictwa z zakazem zabudowy,</a:t>
                      </a:r>
                    </a:p>
                    <a:p>
                      <a:pPr algn="ctr"/>
                      <a:r>
                        <a:rPr lang="pl-PL" sz="1200" kern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teren biogazowni, </a:t>
                      </a:r>
                      <a:r>
                        <a:rPr lang="pl-PL" sz="1200" b="1" kern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teren elektrowni słonecznej,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elektrowni wiatrowej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elektrowni wodnej,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 urządzonej, teren zieleni naturalnej,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924799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infrastrukturalna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infrastruktury technicznej,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komunikacji, teren ogrodów działkowych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usług, teren produkcji, teren zieleni urządzonej,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 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588801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F4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zieleni i rekreacji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zieleni urządzonej, teren plaży, teren wód, teren komunikacji, teren ogrodów działkowych, 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 sportu i rekreacji, teren usług kultury i rozrywki, teren usług handlu detalicznego, teren usług gastronomii, teren usług turystyki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usług nauki, teren usług edukacji, teren usług zdrowia i pomocy społecznej,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 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lasu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707318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DC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cmentarzy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cmentarza, teren komunikacji,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zieleni urządzonej, teren ogrodów działkowych, 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 kultu religijnego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usług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handlu detalicznego, teren zieleni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207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574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B94B9-C022-31F7-647B-0F33D5E11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8BBA56-ECFE-4647-74CD-03B5097BC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7" y="129616"/>
            <a:ext cx="8120487" cy="518970"/>
          </a:xfrm>
        </p:spPr>
        <p:txBody>
          <a:bodyPr anchor="t">
            <a:normAutofit fontScale="90000"/>
          </a:bodyPr>
          <a:lstStyle/>
          <a:p>
            <a:pPr algn="r"/>
            <a:r>
              <a:rPr lang="pl-PL" sz="3600" dirty="0">
                <a:solidFill>
                  <a:srgbClr val="002060"/>
                </a:solidFill>
              </a:rPr>
              <a:t>GMINNY KATALOG STREF PLANISTYCZNYCH</a:t>
            </a:r>
          </a:p>
        </p:txBody>
      </p:sp>
      <p:pic>
        <p:nvPicPr>
          <p:cNvPr id="100" name="Obraz 99">
            <a:extLst>
              <a:ext uri="{FF2B5EF4-FFF2-40B4-BE49-F238E27FC236}">
                <a16:creationId xmlns:a16="http://schemas.microsoft.com/office/drawing/2014/main" id="{BF036FBF-96C1-AF6B-1E29-3C9B31EE1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4816" y="76283"/>
            <a:ext cx="644147" cy="678852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958690B-D987-B058-B5CF-CA1E8D8B9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956326"/>
              </p:ext>
            </p:extLst>
          </p:nvPr>
        </p:nvGraphicFramePr>
        <p:xfrm>
          <a:off x="908942" y="1352713"/>
          <a:ext cx="10515599" cy="4002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614">
                  <a:extLst>
                    <a:ext uri="{9D8B030D-6E8A-4147-A177-3AD203B41FA5}">
                      <a16:colId xmlns:a16="http://schemas.microsoft.com/office/drawing/2014/main" val="2011198785"/>
                    </a:ext>
                  </a:extLst>
                </a:gridCol>
                <a:gridCol w="2190541">
                  <a:extLst>
                    <a:ext uri="{9D8B030D-6E8A-4147-A177-3AD203B41FA5}">
                      <a16:colId xmlns:a16="http://schemas.microsoft.com/office/drawing/2014/main" val="1699775651"/>
                    </a:ext>
                  </a:extLst>
                </a:gridCol>
                <a:gridCol w="3503939">
                  <a:extLst>
                    <a:ext uri="{9D8B030D-6E8A-4147-A177-3AD203B41FA5}">
                      <a16:colId xmlns:a16="http://schemas.microsoft.com/office/drawing/2014/main" val="1812446109"/>
                    </a:ext>
                  </a:extLst>
                </a:gridCol>
                <a:gridCol w="3328505">
                  <a:extLst>
                    <a:ext uri="{9D8B030D-6E8A-4147-A177-3AD203B41FA5}">
                      <a16:colId xmlns:a16="http://schemas.microsoft.com/office/drawing/2014/main" val="199286827"/>
                    </a:ext>
                  </a:extLst>
                </a:gridCol>
              </a:tblGrid>
              <a:tr h="619307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</a:rPr>
                        <a:t>symbol literowy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n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azwa strefy planistycznej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rofil funkcjonalny podstawowy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l-PL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rofil funkcjonalny dodatkowy</a:t>
                      </a:r>
                      <a:endParaRPr lang="pl-PL" sz="1400" b="1" kern="1200" dirty="0">
                        <a:solidFill>
                          <a:schemeClr val="bg1"/>
                        </a:solidFill>
                        <a:latin typeface="Aptos Light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0448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SG</a:t>
                      </a:r>
                      <a:endParaRPr lang="pl-PL" sz="1600" dirty="0">
                        <a:latin typeface="Aptos Light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E4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górnictwa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górnictwa i wydobycia,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komunikacji, teren ogrodów działkowych,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produkcji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usług handlu, teren usług rzemieślniczych, teren usług gastronomii, teren usług biurowych i administracji, teren usług nauki, </a:t>
                      </a:r>
                      <a:r>
                        <a:rPr lang="pl-PL" sz="1200" b="1" i="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 urządzonej, teren zieleni</a:t>
                      </a:r>
                    </a:p>
                    <a:p>
                      <a:pPr algn="ctr"/>
                      <a:r>
                        <a:rPr lang="pl-PL" sz="1200" b="1" i="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naturalnej, teren lasu,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997406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C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0" u="none" strike="noStrike" kern="1200" baseline="0" dirty="0">
                          <a:solidFill>
                            <a:schemeClr val="dk1"/>
                          </a:solidFill>
                          <a:latin typeface="Aptos Light" panose="020B0004020202020204" pitchFamily="34" charset="0"/>
                          <a:ea typeface="+mn-ea"/>
                          <a:cs typeface="+mn-cs"/>
                        </a:rPr>
                        <a:t>strefa otwarta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rolnictwa z zakazem zabudowy,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lasu, teren zieleni naturalnej, teren wód, teren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komunikacji, teren ogrodów działkowych,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elektrowni wiatrowej, teren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elektrowni słonecznej, teren elektrowni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geotermalnej, teren elektrowni wodnej,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biogazowni,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 urządzonej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924799"/>
                  </a:ext>
                </a:extLst>
              </a:tr>
              <a:tr h="479803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latin typeface="Aptos Light" panose="020B0004020202020204" pitchFamily="34" charset="0"/>
                        </a:rPr>
                        <a:t>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strefa komunikacyjna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autostrady, teren drogi ekspresowej,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drogi głównej ruchu przyspieszonego,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drogi głównej, teren komunikacji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kolejowej i szynowej, teren komunikacji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kolei linowej, teren komunikacji wodnej,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komunikacji lotniczej, teren obsługi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komunikacji, teren ogrodów działkowych,</a:t>
                      </a:r>
                    </a:p>
                    <a:p>
                      <a:pPr algn="ctr"/>
                      <a:r>
                        <a:rPr lang="pl-PL" sz="1200" dirty="0">
                          <a:latin typeface="Aptos Light" panose="020B0004020202020204" pitchFamily="34" charset="0"/>
                        </a:rPr>
                        <a:t>teren infrastruktury technicznej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drogi zbiorczej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usług handlu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detalicznego, teren usług gastronomii,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usług turystyki, teren zieleni</a:t>
                      </a:r>
                    </a:p>
                    <a:p>
                      <a:pPr algn="ctr"/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urządzonej, teren lasu, </a:t>
                      </a:r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teren zieleni</a:t>
                      </a:r>
                    </a:p>
                    <a:p>
                      <a:pPr algn="ctr"/>
                      <a:r>
                        <a:rPr lang="pl-PL" sz="1200" b="1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naturalnej</a:t>
                      </a:r>
                      <a:r>
                        <a:rPr lang="pl-PL" sz="1200" dirty="0">
                          <a:solidFill>
                            <a:schemeClr val="tx1"/>
                          </a:solidFill>
                          <a:latin typeface="Aptos Light" panose="020B0004020202020204" pitchFamily="34" charset="0"/>
                        </a:rPr>
                        <a:t>, teren wód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588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859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49047-682B-61E6-655F-079E5D785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B56ED9-8EA9-3BD8-FB13-5F515D082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10" y="287456"/>
            <a:ext cx="11897636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3600" dirty="0">
                <a:solidFill>
                  <a:srgbClr val="002060"/>
                </a:solidFill>
              </a:rPr>
              <a:t>ZAPOTRZEBOWANIE NA ZABUDOWĘ MIESZKANIOWĄ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5C54694-F424-A5BF-26C9-35E780292C16}"/>
              </a:ext>
            </a:extLst>
          </p:cNvPr>
          <p:cNvSpPr txBox="1"/>
          <p:nvPr/>
        </p:nvSpPr>
        <p:spPr>
          <a:xfrm>
            <a:off x="366712" y="1381556"/>
            <a:ext cx="11458575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  <a:ea typeface="+mn-ea"/>
                <a:cs typeface="+mn-cs"/>
              </a:rPr>
              <a:t>Zapotrzebowanie na nową zabudowę mieszkaniową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800" b="1" dirty="0">
                <a:solidFill>
                  <a:prstClr val="black"/>
                </a:solidFill>
                <a:latin typeface="Aptos Light" panose="020B0004020202020204" pitchFamily="34" charset="0"/>
              </a:rPr>
              <a:t>11189 osób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Chłonność terenów niezabudowanych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pl-PL" sz="2800" b="1" dirty="0">
                <a:solidFill>
                  <a:prstClr val="black"/>
                </a:solidFill>
                <a:latin typeface="Aptos Light" panose="020B0004020202020204" pitchFamily="34" charset="0"/>
              </a:rPr>
              <a:t>9017</a:t>
            </a:r>
            <a:r>
              <a:rPr lang="pl-PL" sz="2400" b="1" dirty="0">
                <a:solidFill>
                  <a:prstClr val="black"/>
                </a:solidFill>
                <a:latin typeface="Aptos Light" panose="020B0004020202020204" pitchFamily="34" charset="0"/>
              </a:rPr>
              <a:t> osób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Możliwość doprojektowania zabudowy mieszkaniowej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l-PL" sz="2800" b="1" dirty="0">
                <a:solidFill>
                  <a:prstClr val="black"/>
                </a:solidFill>
                <a:latin typeface="Aptos Light" panose="020B0004020202020204" pitchFamily="34" charset="0"/>
              </a:rPr>
              <a:t>2172 osób</a:t>
            </a:r>
          </a:p>
          <a:p>
            <a:pPr lvl="0" algn="ctr">
              <a:spcBef>
                <a:spcPts val="600"/>
              </a:spcBef>
              <a:defRPr/>
            </a:pP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Wykorzystano w projekcie</a:t>
            </a:r>
          </a:p>
          <a:p>
            <a:pPr lvl="0"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800" b="1" dirty="0">
                <a:solidFill>
                  <a:prstClr val="black"/>
                </a:solidFill>
                <a:latin typeface="Aptos Light" panose="020B0004020202020204" pitchFamily="34" charset="0"/>
              </a:rPr>
              <a:t>2155 osób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pl-PL" sz="2800" b="1" dirty="0">
              <a:solidFill>
                <a:prstClr val="black"/>
              </a:solidFill>
              <a:latin typeface="Aptos Light" panose="020B00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CE3539A-1DD6-EC56-5933-1D6118B1F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209" y="6075149"/>
            <a:ext cx="644147" cy="67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9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A63B7-D569-A3A2-A1AF-01F54B8A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1DAD53-B195-47F8-332D-664ECBCB2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59" y="210341"/>
            <a:ext cx="10660481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WNIOSKI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ECF6929-F1E6-2731-C460-0C8A3B642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9" y="6090871"/>
            <a:ext cx="644147" cy="678852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4D9D41A0-84B7-1AB0-3962-C84835A00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594167"/>
              </p:ext>
            </p:extLst>
          </p:nvPr>
        </p:nvGraphicFramePr>
        <p:xfrm>
          <a:off x="1371599" y="873122"/>
          <a:ext cx="9448800" cy="23868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856">
                  <a:extLst>
                    <a:ext uri="{9D8B030D-6E8A-4147-A177-3AD203B41FA5}">
                      <a16:colId xmlns:a16="http://schemas.microsoft.com/office/drawing/2014/main" val="4123014859"/>
                    </a:ext>
                  </a:extLst>
                </a:gridCol>
                <a:gridCol w="1962893">
                  <a:extLst>
                    <a:ext uri="{9D8B030D-6E8A-4147-A177-3AD203B41FA5}">
                      <a16:colId xmlns:a16="http://schemas.microsoft.com/office/drawing/2014/main" val="966923415"/>
                    </a:ext>
                  </a:extLst>
                </a:gridCol>
                <a:gridCol w="2003973">
                  <a:extLst>
                    <a:ext uri="{9D8B030D-6E8A-4147-A177-3AD203B41FA5}">
                      <a16:colId xmlns:a16="http://schemas.microsoft.com/office/drawing/2014/main" val="2510350967"/>
                    </a:ext>
                  </a:extLst>
                </a:gridCol>
                <a:gridCol w="2340078">
                  <a:extLst>
                    <a:ext uri="{9D8B030D-6E8A-4147-A177-3AD203B41FA5}">
                      <a16:colId xmlns:a16="http://schemas.microsoft.com/office/drawing/2014/main" val="4189886843"/>
                    </a:ext>
                  </a:extLst>
                </a:gridCol>
              </a:tblGrid>
              <a:tr h="96375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ZŁOŻONE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UWZGLĘDNIONE W CAŁOŚCI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UWZGLĘDNIONE W CZĘŚCI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NIEUWZGLĘDNIONE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594581"/>
                  </a:ext>
                </a:extLst>
              </a:tr>
              <a:tr h="711557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3404032"/>
                  </a:ext>
                </a:extLst>
              </a:tr>
              <a:tr h="711557">
                <a:tc>
                  <a:txBody>
                    <a:bodyPr/>
                    <a:lstStyle/>
                    <a:p>
                      <a:pPr algn="ctr"/>
                      <a:endParaRPr lang="pl-PL" sz="18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31%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50%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631556"/>
                  </a:ext>
                </a:extLst>
              </a:tr>
            </a:tbl>
          </a:graphicData>
        </a:graphic>
      </p:graphicFrame>
      <p:sp>
        <p:nvSpPr>
          <p:cNvPr id="4" name="Tytuł 1">
            <a:extLst>
              <a:ext uri="{FF2B5EF4-FFF2-40B4-BE49-F238E27FC236}">
                <a16:creationId xmlns:a16="http://schemas.microsoft.com/office/drawing/2014/main" id="{AAE71CDC-439C-BF43-F570-41AF690E870F}"/>
              </a:ext>
            </a:extLst>
          </p:cNvPr>
          <p:cNvSpPr txBox="1">
            <a:spLocks/>
          </p:cNvSpPr>
          <p:nvPr/>
        </p:nvSpPr>
        <p:spPr>
          <a:xfrm>
            <a:off x="765760" y="3403600"/>
            <a:ext cx="10660481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dirty="0">
                <a:solidFill>
                  <a:srgbClr val="002060"/>
                </a:solidFill>
              </a:rPr>
              <a:t>UWAGI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303454C-C673-B02B-9904-464E6E16F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026851"/>
              </p:ext>
            </p:extLst>
          </p:nvPr>
        </p:nvGraphicFramePr>
        <p:xfrm>
          <a:off x="1371600" y="4066381"/>
          <a:ext cx="9448800" cy="23868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856">
                  <a:extLst>
                    <a:ext uri="{9D8B030D-6E8A-4147-A177-3AD203B41FA5}">
                      <a16:colId xmlns:a16="http://schemas.microsoft.com/office/drawing/2014/main" val="4123014859"/>
                    </a:ext>
                  </a:extLst>
                </a:gridCol>
                <a:gridCol w="1962893">
                  <a:extLst>
                    <a:ext uri="{9D8B030D-6E8A-4147-A177-3AD203B41FA5}">
                      <a16:colId xmlns:a16="http://schemas.microsoft.com/office/drawing/2014/main" val="966923415"/>
                    </a:ext>
                  </a:extLst>
                </a:gridCol>
                <a:gridCol w="2003973">
                  <a:extLst>
                    <a:ext uri="{9D8B030D-6E8A-4147-A177-3AD203B41FA5}">
                      <a16:colId xmlns:a16="http://schemas.microsoft.com/office/drawing/2014/main" val="2510350967"/>
                    </a:ext>
                  </a:extLst>
                </a:gridCol>
                <a:gridCol w="2340078">
                  <a:extLst>
                    <a:ext uri="{9D8B030D-6E8A-4147-A177-3AD203B41FA5}">
                      <a16:colId xmlns:a16="http://schemas.microsoft.com/office/drawing/2014/main" val="4189886843"/>
                    </a:ext>
                  </a:extLst>
                </a:gridCol>
              </a:tblGrid>
              <a:tr h="963754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ZŁOŻONE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UWZGLĘDNIONE W CAŁOŚCI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UWZGLĘDNIONE W CZĘŚCI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/>
                        <a:t>NIEUWZGLĘDNIONE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594581"/>
                  </a:ext>
                </a:extLst>
              </a:tr>
              <a:tr h="711557"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432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343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3404032"/>
                  </a:ext>
                </a:extLst>
              </a:tr>
              <a:tr h="711557">
                <a:tc>
                  <a:txBody>
                    <a:bodyPr/>
                    <a:lstStyle/>
                    <a:p>
                      <a:pPr algn="ctr"/>
                      <a:endParaRPr lang="pl-PL" sz="18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b="1" dirty="0"/>
                        <a:t>79%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631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49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5F574-0F7B-863E-9C9D-3EFC3EC87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07A625-4D4C-AE07-9D4B-DD39214BB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59" y="2534900"/>
            <a:ext cx="10660481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CO SIĘ ZMIENI PO WEJŚCIU W ŻYCIE </a:t>
            </a:r>
            <a:r>
              <a:rPr lang="pl-PL" sz="4000" dirty="0" err="1">
                <a:solidFill>
                  <a:srgbClr val="002060"/>
                </a:solidFill>
              </a:rPr>
              <a:t>POG’u</a:t>
            </a:r>
            <a:r>
              <a:rPr lang="pl-PL" sz="4000" dirty="0">
                <a:solidFill>
                  <a:srgbClr val="002060"/>
                </a:solidFill>
              </a:rPr>
              <a:t>?</a:t>
            </a:r>
            <a:br>
              <a:rPr lang="pl-PL" sz="4000" dirty="0">
                <a:solidFill>
                  <a:srgbClr val="002060"/>
                </a:solidFill>
              </a:rPr>
            </a:br>
            <a:r>
              <a:rPr lang="pl-PL" sz="4000" dirty="0">
                <a:solidFill>
                  <a:srgbClr val="002060"/>
                </a:solidFill>
              </a:rPr>
              <a:t>A CO NIE ULEGNIE ZMIANIE?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0A77D45-DECB-408E-CBC2-3E384B0BE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9" y="6090871"/>
            <a:ext cx="644147" cy="67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4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9BA4A-F79F-3325-4274-DF89B502C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E58FA2-EE19-04F9-B16D-4A772ED2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59" y="210341"/>
            <a:ext cx="10660481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CO SIĘ ZMIENI PO WEJŚCIU W ŻYCIE </a:t>
            </a:r>
            <a:r>
              <a:rPr lang="pl-PL" sz="4000" dirty="0" err="1">
                <a:solidFill>
                  <a:srgbClr val="002060"/>
                </a:solidFill>
              </a:rPr>
              <a:t>POG’u</a:t>
            </a:r>
            <a:r>
              <a:rPr lang="pl-PL" sz="4000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34EC14F-71FD-5ECB-D728-6359F1E67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96436"/>
            <a:ext cx="551185" cy="58088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AE120F3-5CDA-7FC8-A923-D64AD56A3514}"/>
              </a:ext>
            </a:extLst>
          </p:cNvPr>
          <p:cNvSpPr txBox="1"/>
          <p:nvPr/>
        </p:nvSpPr>
        <p:spPr>
          <a:xfrm>
            <a:off x="527541" y="755226"/>
            <a:ext cx="11458575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Decyzje o warunkach zabudowy </a:t>
            </a: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muszą być zgodne z POG w zakresie: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AutoNum type="arabicPeriod"/>
              <a:tabLst/>
              <a:defRPr/>
            </a:pP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strefy planistycznej (profili podstawowych i dodatkowych),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AutoNum type="arabicPeriod"/>
              <a:tabLst/>
              <a:defRPr/>
            </a:pP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maksymalnych wskaźników ustalonych dla danej strefy.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kumimoji="0" lang="pl-PL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pl-PL" sz="2200" dirty="0">
                <a:solidFill>
                  <a:prstClr val="black"/>
                </a:solidFill>
                <a:latin typeface="Aptos Light" panose="020B0004020202020204" pitchFamily="34" charset="0"/>
              </a:rPr>
              <a:t>Ograniczenie maksymalnego zasięgu obszaru analizowanego do 200m</a:t>
            </a: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AutoNum type="arabicPeriod"/>
              <a:tabLst/>
              <a:defRPr/>
            </a:pPr>
            <a:endParaRPr lang="pl-PL" sz="2400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lvl="0" algn="just">
              <a:spcBef>
                <a:spcPts val="600"/>
              </a:spcBef>
              <a:defRPr/>
            </a:pPr>
            <a:r>
              <a:rPr lang="pl-PL" sz="2200" dirty="0">
                <a:solidFill>
                  <a:prstClr val="black"/>
                </a:solidFill>
                <a:latin typeface="Aptos Light" panose="020B0004020202020204" pitchFamily="34" charset="0"/>
              </a:rPr>
              <a:t>Obowiązek wykonania </a:t>
            </a:r>
            <a: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analizy sąsiedztwa przy wydawaniu decyzji WZ w zakresie parametrów zabudowy. </a:t>
            </a:r>
          </a:p>
          <a:p>
            <a:pPr lvl="0" algn="just">
              <a:spcBef>
                <a:spcPts val="600"/>
              </a:spcBef>
              <a:defRPr/>
            </a:pPr>
            <a: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C</a:t>
            </a:r>
            <a:r>
              <a:rPr lang="pl-PL" sz="2200" dirty="0">
                <a:solidFill>
                  <a:prstClr val="black"/>
                </a:solidFill>
                <a:latin typeface="Aptos Light" panose="020B0004020202020204" pitchFamily="34" charset="0"/>
              </a:rPr>
              <a:t>o najmniej jedna działka sąsiednia, dostępna z tej samej drogi publicznej, musi być zabudowana w sposób pozwalający na określenie wymagań dotyczących nowej zabudowy w zakresie kontynuacji parametrów, cech i wskaźników kształtowania zabudowy oraz zagospodarowania terenu, w tym gabarytów i formy architektonicznej obiektów budowlanych, linii zabudowy oraz intensywności wykorzystania terenu.</a:t>
            </a:r>
          </a:p>
          <a:p>
            <a:pPr lvl="0" algn="just">
              <a:spcBef>
                <a:spcPts val="600"/>
              </a:spcBef>
              <a:defRPr/>
            </a:pPr>
            <a:endParaRPr lang="pl-PL" sz="2200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lvl="0" algn="just">
              <a:spcBef>
                <a:spcPts val="600"/>
              </a:spcBef>
              <a:defRPr/>
            </a:pPr>
            <a:r>
              <a:rPr lang="pl-PL" dirty="0">
                <a:solidFill>
                  <a:prstClr val="black"/>
                </a:solidFill>
                <a:latin typeface="Aptos Light" panose="020B0004020202020204" pitchFamily="34" charset="0"/>
              </a:rPr>
              <a:t>Podstawa prawna: art. 61 ust. 1 pkt 1 oraz art. 54 ust. 2, w związku z art. 64 ust. 1 ustawy o planowaniu i zagospodarowaniu przestrzennym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kumimoji="0" lang="pl-PL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CF4E7B3F-7C42-8B97-3E19-F310A9A62132}"/>
              </a:ext>
            </a:extLst>
          </p:cNvPr>
          <p:cNvSpPr txBox="1">
            <a:spLocks/>
          </p:cNvSpPr>
          <p:nvPr/>
        </p:nvSpPr>
        <p:spPr>
          <a:xfrm>
            <a:off x="527541" y="2884151"/>
            <a:ext cx="10660481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000" dirty="0">
                <a:solidFill>
                  <a:srgbClr val="002060"/>
                </a:solidFill>
              </a:rPr>
              <a:t>NIE ULEGNIE ZMIANIE</a:t>
            </a:r>
          </a:p>
        </p:txBody>
      </p:sp>
    </p:spTree>
    <p:extLst>
      <p:ext uri="{BB962C8B-B14F-4D97-AF65-F5344CB8AC3E}">
        <p14:creationId xmlns:p14="http://schemas.microsoft.com/office/powerpoint/2010/main" val="3508800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630A1-B999-35A6-DA77-C043546E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3E19AE-4611-6AB1-7730-F77DF0C1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59" y="210341"/>
            <a:ext cx="10660481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CO SIĘ ZMIENI PO WEJŚCIU W ŻYCIE </a:t>
            </a:r>
            <a:r>
              <a:rPr lang="pl-PL" sz="4000" dirty="0" err="1">
                <a:solidFill>
                  <a:srgbClr val="002060"/>
                </a:solidFill>
              </a:rPr>
              <a:t>POG’u</a:t>
            </a:r>
            <a:r>
              <a:rPr lang="pl-PL" sz="4000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2E2A217-0570-7E14-6B26-9B9B5B270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9" y="6090871"/>
            <a:ext cx="644147" cy="6788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22D15D0-F31B-2E0B-36BD-6AC0069712A9}"/>
              </a:ext>
            </a:extLst>
          </p:cNvPr>
          <p:cNvSpPr txBox="1"/>
          <p:nvPr/>
        </p:nvSpPr>
        <p:spPr>
          <a:xfrm>
            <a:off x="413032" y="1082203"/>
            <a:ext cx="11458575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Decyzje o warunkach zabudowy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będzie można uzyskać wyłącznie w granicach obszarów uzupełnienia zabudowy wyznaczonych w POG –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nie dotyczy:</a:t>
            </a: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inwestycji zmieniających zagospodarowanie terenu w sposób inny niż budowa obiektu budowlanego (art. 61 ust. 1a pkt 1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AutoNum type="arabicPeriod"/>
              <a:tabLst/>
              <a:defRPr/>
            </a:pP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odbudowy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, rozbudowy lub nadbudowy obiektu budowlanego (art. 61 ust. 1a pkt 2 </a:t>
            </a:r>
            <a:r>
              <a:rPr kumimoji="0" lang="pl-PL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upzp</a:t>
            </a: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)</a:t>
            </a: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latin typeface="Aptos Light" panose="020B0004020202020204" pitchFamily="34" charset="0"/>
              </a:rPr>
              <a:t>linii kolejowych, dróg i lotnisk 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(art. 61 ust. 3 pkt 1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  <a:endParaRPr lang="pl-PL" b="1" dirty="0">
              <a:latin typeface="Aptos Light" panose="020B0004020202020204" pitchFamily="34" charset="0"/>
            </a:endParaRP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latin typeface="Aptos Light" panose="020B0004020202020204" pitchFamily="34" charset="0"/>
              </a:rPr>
              <a:t>obiektów liniowych i urządzeń infrastruktury technicznej 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(art. 61 ust. 3 pkt 2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  <a:endParaRPr lang="pl-PL" b="1" dirty="0">
              <a:latin typeface="Aptos Light" panose="020B0004020202020204" pitchFamily="34" charset="0"/>
            </a:endParaRP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latin typeface="Aptos Light" panose="020B0004020202020204" pitchFamily="34" charset="0"/>
              </a:rPr>
              <a:t>instalacji odnawialnego źródła energii 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(art. 61 ust. 3 pkt 3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  <a:endParaRPr lang="pl-PL" b="1" dirty="0">
              <a:latin typeface="Aptos Light" panose="020B0004020202020204" pitchFamily="34" charset="0"/>
            </a:endParaRP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latin typeface="Aptos Light" panose="020B0004020202020204" pitchFamily="34" charset="0"/>
              </a:rPr>
              <a:t>stacji paliw 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(art. 61 ust. 3 pkt 5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  <a:endParaRPr lang="pl-PL" b="1" dirty="0">
              <a:latin typeface="Aptos Light" panose="020B0004020202020204" pitchFamily="34" charset="0"/>
            </a:endParaRP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latin typeface="Aptos Light" panose="020B0004020202020204" pitchFamily="34" charset="0"/>
              </a:rPr>
              <a:t>ogólnodostępnych stacji ładowania 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(art. 61 ust. 3 pkt 6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  <a:endParaRPr lang="pl-PL" b="1" dirty="0">
              <a:latin typeface="Aptos Light" panose="020B0004020202020204" pitchFamily="34" charset="0"/>
            </a:endParaRPr>
          </a:p>
          <a:p>
            <a:pPr marL="457200" indent="-457200">
              <a:spcBef>
                <a:spcPts val="600"/>
              </a:spcBef>
              <a:buFontTx/>
              <a:buAutoNum type="arabicPeriod"/>
              <a:defRPr/>
            </a:pPr>
            <a:r>
              <a:rPr lang="pl-PL" b="1" dirty="0">
                <a:latin typeface="Aptos Light" panose="020B0004020202020204" pitchFamily="34" charset="0"/>
              </a:rPr>
              <a:t>obiektów budowlanych przeznaczonych na cele gospodarki leśnej 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(art. 61 ust. 3 pkt 9 </a:t>
            </a:r>
            <a:r>
              <a:rPr lang="pl-PL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upzp</a:t>
            </a:r>
            <a:r>
              <a:rPr lang="pl-PL" b="1" dirty="0">
                <a:solidFill>
                  <a:prstClr val="black"/>
                </a:solidFill>
                <a:latin typeface="Aptos Light" panose="020B0004020202020204" pitchFamily="34" charset="0"/>
              </a:rPr>
              <a:t>)</a:t>
            </a:r>
            <a:endParaRPr lang="pl-PL" b="1" dirty="0">
              <a:latin typeface="Aptos Light" panose="020B0004020202020204" pitchFamily="34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AutoNum type="arabicPeriod"/>
              <a:tabLst/>
              <a:defRPr/>
            </a:pPr>
            <a:r>
              <a:rPr lang="pl-PL" b="1" dirty="0">
                <a:latin typeface="Aptos Light" panose="020B0004020202020204" pitchFamily="34" charset="0"/>
              </a:rPr>
              <a:t>i innych.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AutoNum type="arabicPeriod"/>
              <a:tabLst/>
              <a:defRPr/>
            </a:pPr>
            <a:endParaRPr kumimoji="0" lang="pl-PL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AutoNum type="arabicPeriod"/>
              <a:tabLst/>
              <a:defRPr/>
            </a:pPr>
            <a:endParaRPr kumimoji="0" lang="pl-PL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pl-PL" sz="2800" b="1" dirty="0">
              <a:solidFill>
                <a:prstClr val="black"/>
              </a:solidFill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10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11F10-A105-EFB0-E810-C877B8E3E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A0FCA-CD89-1901-9CF9-BE1738189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126" y="307386"/>
            <a:ext cx="5291285" cy="76620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NIE ULEGNIE ZMIANIE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35D9365-B192-DD4A-1555-1CE484FD5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9735" y="6066245"/>
            <a:ext cx="644147" cy="6788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EB6BC10-43BF-D760-B2DF-30DA7B6308D1}"/>
              </a:ext>
            </a:extLst>
          </p:cNvPr>
          <p:cNvSpPr txBox="1"/>
          <p:nvPr/>
        </p:nvSpPr>
        <p:spPr>
          <a:xfrm>
            <a:off x="413031" y="1073589"/>
            <a:ext cx="549747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pl-PL" sz="2200" b="1" dirty="0">
                <a:solidFill>
                  <a:prstClr val="black"/>
                </a:solidFill>
                <a:latin typeface="Aptos Light" panose="020B0004020202020204" pitchFamily="34" charset="0"/>
              </a:rPr>
              <a:t>Decyzje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o warunkach zabudowy </a:t>
            </a:r>
            <a: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wydane na podstawie wniosków złożonych przed wejściem w życie </a:t>
            </a:r>
            <a:r>
              <a:rPr kumimoji="0" lang="pl-PL" sz="2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POG’u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 zachowają moc </a:t>
            </a:r>
            <a: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(do czasu uchwalenia miejscowego planu zagospodarowania przestrzennego lub do wygaśnięcia terminu 5-letniego).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lang="pl-PL" sz="1400" b="1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Postępowania </a:t>
            </a:r>
            <a:r>
              <a:rPr lang="pl-PL" sz="2200" b="1" dirty="0" err="1">
                <a:solidFill>
                  <a:prstClr val="black"/>
                </a:solidFill>
                <a:latin typeface="Aptos Light" panose="020B0004020202020204" pitchFamily="34" charset="0"/>
              </a:rPr>
              <a:t>ws</a:t>
            </a:r>
            <a:r>
              <a:rPr lang="pl-PL" sz="2200" b="1" dirty="0">
                <a:solidFill>
                  <a:prstClr val="black"/>
                </a:solidFill>
                <a:latin typeface="Aptos Light" panose="020B0004020202020204" pitchFamily="34" charset="0"/>
              </a:rPr>
              <a:t>. wydania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decyzji o warunkach zabudowy </a:t>
            </a:r>
            <a:r>
              <a:rPr kumimoji="0" lang="pl-PL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wszczęte przed wejściem w życie POG</a:t>
            </a:r>
            <a:r>
              <a:rPr kumimoji="0" lang="pl-PL" sz="2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zostaną poprowadzone na podstawie dotychczasowych przepisów, </a:t>
            </a:r>
            <a:r>
              <a:rPr kumimoji="0" lang="pl-PL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tj</a:t>
            </a:r>
            <a:r>
              <a:rPr lang="pl-PL" sz="2200" b="1" dirty="0">
                <a:solidFill>
                  <a:prstClr val="black"/>
                </a:solidFill>
                <a:latin typeface="Aptos Light" panose="020B0004020202020204" pitchFamily="34" charset="0"/>
              </a:rPr>
              <a:t>. bez zgodności z POG.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lang="pl-PL" sz="2400" b="1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pl-PL" sz="1600" b="1" dirty="0">
                <a:solidFill>
                  <a:prstClr val="black"/>
                </a:solidFill>
                <a:latin typeface="Aptos Light" panose="020B0004020202020204" pitchFamily="34" charset="0"/>
              </a:rPr>
              <a:t>Źródło: https://sejm.gov.pl/INT10.nsf/klucz/ATTDUGHL4/%24FILE/i17064-o1.pdf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5310120-25BD-0519-3D1C-2683B6394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532" y="164027"/>
            <a:ext cx="4907251" cy="652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90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B9184-79D5-CF1F-F166-6DAF83167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9BF9E9-FFAD-139D-0854-EE67C2946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59" y="210341"/>
            <a:ext cx="10660481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CO SIĘ ZMIENI PO WEJŚCIU W ŻYCIE </a:t>
            </a:r>
            <a:r>
              <a:rPr lang="pl-PL" sz="4000" dirty="0" err="1">
                <a:solidFill>
                  <a:srgbClr val="002060"/>
                </a:solidFill>
              </a:rPr>
              <a:t>POG’u</a:t>
            </a:r>
            <a:r>
              <a:rPr lang="pl-PL" sz="4000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9499EBC-5A3B-86E3-5BDD-A53B4F635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9" y="6090871"/>
            <a:ext cx="644147" cy="6788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D096F4E-9A4B-5D7B-B55D-71A1AE0FBFA8}"/>
              </a:ext>
            </a:extLst>
          </p:cNvPr>
          <p:cNvSpPr txBox="1"/>
          <p:nvPr/>
        </p:nvSpPr>
        <p:spPr>
          <a:xfrm>
            <a:off x="413032" y="1082203"/>
            <a:ext cx="11458575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Wygasa studium uwarunkowań i kierunków zagospodarowania przestrzennego, </a:t>
            </a:r>
            <a:r>
              <a:rPr kumimoji="0" lang="pl-PL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a zatem </a:t>
            </a:r>
            <a:r>
              <a:rPr lang="pl-PL" sz="2400" b="1" dirty="0">
                <a:solidFill>
                  <a:prstClr val="black"/>
                </a:solidFill>
                <a:latin typeface="Aptos Light" panose="020B0004020202020204" pitchFamily="34" charset="0"/>
              </a:rPr>
              <a:t>m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iejscowe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 plany zagospodarowania przestrzennego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muszą być zgodne z POG w zakresie:</a:t>
            </a:r>
          </a:p>
          <a:p>
            <a:pPr marL="457200" lvl="0" indent="-457200">
              <a:spcBef>
                <a:spcPts val="600"/>
              </a:spcBef>
              <a:buAutoNum type="arabicPeriod"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strefy planistycznej</a:t>
            </a: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 (profili podstawowych i dodatkowych)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,</a:t>
            </a:r>
          </a:p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AutoNum type="arabicPeriod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maksymalnego wskaźnika intensywności zabudowy i minimalnego udziału powierzchni biologicznie czynnej.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lang="pl-PL" sz="2400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pl-PL" sz="2400" b="1" dirty="0">
                <a:solidFill>
                  <a:prstClr val="black"/>
                </a:solidFill>
                <a:latin typeface="Aptos Light" panose="020B0004020202020204" pitchFamily="34" charset="0"/>
              </a:rPr>
              <a:t>Miejscowe plany zagospodarowania przestrzennego </a:t>
            </a: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nie</a:t>
            </a:r>
            <a:r>
              <a:rPr lang="pl-PL" sz="2400" b="1" dirty="0">
                <a:solidFill>
                  <a:prstClr val="black"/>
                </a:solidFill>
                <a:latin typeface="Aptos Light" panose="020B0004020202020204" pitchFamily="34" charset="0"/>
              </a:rPr>
              <a:t> </a:t>
            </a:r>
            <a:r>
              <a:rPr lang="pl-PL" sz="2400" dirty="0">
                <a:solidFill>
                  <a:prstClr val="black"/>
                </a:solidFill>
                <a:latin typeface="Aptos Light" panose="020B0004020202020204" pitchFamily="34" charset="0"/>
              </a:rPr>
              <a:t>muszą być zgodne z POG w zakresie maksymalnego udziału powierzchni zabudowy oraz wysokości zabudowy.</a:t>
            </a:r>
          </a:p>
          <a:p>
            <a:pPr lvl="0">
              <a:spcBef>
                <a:spcPts val="600"/>
              </a:spcBef>
              <a:defRPr/>
            </a:pPr>
            <a:endParaRPr lang="pl-PL" sz="2400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lvl="0">
              <a:spcBef>
                <a:spcPts val="600"/>
              </a:spcBef>
              <a:defRPr/>
            </a:pPr>
            <a:endParaRPr lang="pl-PL" sz="2400" dirty="0">
              <a:solidFill>
                <a:prstClr val="black"/>
              </a:solidFill>
              <a:latin typeface="Aptos Light" panose="020B0004020202020204" pitchFamily="34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pl-PL" sz="2000" dirty="0">
                <a:solidFill>
                  <a:prstClr val="black"/>
                </a:solidFill>
                <a:latin typeface="Aptos Light" panose="020B0004020202020204" pitchFamily="34" charset="0"/>
              </a:rPr>
              <a:t>Podstawa prawna: art. 20 ust. 3 ustawy o planowaniu i zagospodarowaniu przestrzennym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kumimoji="0" lang="pl-PL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133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ADF13-608D-E0B5-21BB-F65248C77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96FD1E-E4B3-77D3-AAD1-58533439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759" y="210341"/>
            <a:ext cx="10660481" cy="1325563"/>
          </a:xfrm>
        </p:spPr>
        <p:txBody>
          <a:bodyPr anchor="t">
            <a:normAutofit/>
          </a:bodyPr>
          <a:lstStyle/>
          <a:p>
            <a:pPr algn="ctr"/>
            <a:r>
              <a:rPr lang="pl-PL" sz="4000" dirty="0">
                <a:solidFill>
                  <a:srgbClr val="002060"/>
                </a:solidFill>
              </a:rPr>
              <a:t>CO SIĘ ZMIENI PO WEJŚCIU W ŻYCIE </a:t>
            </a:r>
            <a:r>
              <a:rPr lang="pl-PL" sz="4000" dirty="0" err="1">
                <a:solidFill>
                  <a:srgbClr val="002060"/>
                </a:solidFill>
              </a:rPr>
              <a:t>POG’u</a:t>
            </a:r>
            <a:r>
              <a:rPr lang="pl-PL" sz="4000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B35364F-6F9E-79A6-E29B-D43E84B7B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9" y="6090871"/>
            <a:ext cx="644147" cy="6788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75FA21F-1814-EEC8-2F85-1A1FCDD84FDE}"/>
              </a:ext>
            </a:extLst>
          </p:cNvPr>
          <p:cNvSpPr txBox="1"/>
          <p:nvPr/>
        </p:nvSpPr>
        <p:spPr>
          <a:xfrm>
            <a:off x="578550" y="1611120"/>
            <a:ext cx="11034898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pl-PL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Teza: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pl-PL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POG będzie ulegać znacznej dezaktualizacji w wyniku konsumowanych decyzji o warunkach zabudowy oraz zmian w ewidencji gruntów i budynków,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Light" panose="020B0004020202020204" pitchFamily="34" charset="0"/>
              </a:rPr>
              <a:t>a zatem będzie wymagać częstszych aktualizacji, niż dotychczasowe studium.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endParaRPr kumimoji="0" lang="pl-PL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Light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87798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57D03EBEBDCE340B0AFF70ABF36A977" ma:contentTypeVersion="13" ma:contentTypeDescription="Utwórz nowy dokument." ma:contentTypeScope="" ma:versionID="771a3144b1854124bef880c27be5b33b">
  <xsd:schema xmlns:xsd="http://www.w3.org/2001/XMLSchema" xmlns:xs="http://www.w3.org/2001/XMLSchema" xmlns:p="http://schemas.microsoft.com/office/2006/metadata/properties" xmlns:ns2="a13e2fd9-cdcf-4f71-9b2d-f8a09a89e942" xmlns:ns3="802119f4-a937-4d3c-9259-f4765f694f04" targetNamespace="http://schemas.microsoft.com/office/2006/metadata/properties" ma:root="true" ma:fieldsID="73e6350700215a1a684c43e014db1e38" ns2:_="" ns3:_="">
    <xsd:import namespace="a13e2fd9-cdcf-4f71-9b2d-f8a09a89e942"/>
    <xsd:import namespace="802119f4-a937-4d3c-9259-f4765f694f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3e2fd9-cdcf-4f71-9b2d-f8a09a89e9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Tagi obrazów" ma:readOnly="false" ma:fieldId="{5cf76f15-5ced-4ddc-b409-7134ff3c332f}" ma:taxonomyMulti="true" ma:sspId="ee52e83c-2287-48ba-9d76-086d1fd7aa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2119f4-a937-4d3c-9259-f4765f694f0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e82f13c-a6af-4f7a-9fa7-0f93d6a32551}" ma:internalName="TaxCatchAll" ma:showField="CatchAllData" ma:web="802119f4-a937-4d3c-9259-f4765f694f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3e2fd9-cdcf-4f71-9b2d-f8a09a89e942">
      <Terms xmlns="http://schemas.microsoft.com/office/infopath/2007/PartnerControls"/>
    </lcf76f155ced4ddcb4097134ff3c332f>
    <TaxCatchAll xmlns="802119f4-a937-4d3c-9259-f4765f694f04" xsi:nil="true"/>
  </documentManagement>
</p:properties>
</file>

<file path=customXml/itemProps1.xml><?xml version="1.0" encoding="utf-8"?>
<ds:datastoreItem xmlns:ds="http://schemas.openxmlformats.org/officeDocument/2006/customXml" ds:itemID="{F2548AC0-2D19-4BC3-8699-21BC926AD1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01EFFC-012C-4444-969D-87935B9773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3e2fd9-cdcf-4f71-9b2d-f8a09a89e942"/>
    <ds:schemaRef ds:uri="802119f4-a937-4d3c-9259-f4765f694f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923E15-F59C-4DB2-8A47-4C9D5F0FDF4E}">
  <ds:schemaRefs>
    <ds:schemaRef ds:uri="http://schemas.microsoft.com/office/2006/metadata/properties"/>
    <ds:schemaRef ds:uri="http://schemas.microsoft.com/office/infopath/2007/PartnerControls"/>
    <ds:schemaRef ds:uri="530c91ee-45f3-4e6c-b97b-1c1fbcca2059"/>
    <ds:schemaRef ds:uri="b9e4e760-ce4e-496f-85fc-024dd1ffe7c3"/>
    <ds:schemaRef ds:uri="a13e2fd9-cdcf-4f71-9b2d-f8a09a89e942"/>
    <ds:schemaRef ds:uri="802119f4-a937-4d3c-9259-f4765f694f0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1546</Words>
  <Application>Microsoft Office PowerPoint</Application>
  <PresentationFormat>Panoramiczny</PresentationFormat>
  <Paragraphs>287</Paragraphs>
  <Slides>14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14</vt:i4>
      </vt:variant>
    </vt:vector>
  </HeadingPairs>
  <TitlesOfParts>
    <vt:vector size="25" baseType="lpstr">
      <vt:lpstr>Aptos</vt:lpstr>
      <vt:lpstr>Aptos Display</vt:lpstr>
      <vt:lpstr>Aptos Light</vt:lpstr>
      <vt:lpstr>Arial</vt:lpstr>
      <vt:lpstr>Calibri</vt:lpstr>
      <vt:lpstr>Calibri Light</vt:lpstr>
      <vt:lpstr>Century Gothic</vt:lpstr>
      <vt:lpstr>Poppins Medium</vt:lpstr>
      <vt:lpstr>Motyw pakietu Office</vt:lpstr>
      <vt:lpstr>1_Motyw pakietu Office</vt:lpstr>
      <vt:lpstr>2_Motyw pakietu Office</vt:lpstr>
      <vt:lpstr>PLAN OGÓLNY GMINY CHOJNICE</vt:lpstr>
      <vt:lpstr>Prezentacja programu PowerPoint</vt:lpstr>
      <vt:lpstr>PLAN OGÓLNY GMINY CHOJNICE – CO OKREŚLA?</vt:lpstr>
      <vt:lpstr>GMINNY KATALOG STREF PLANISTYCZNYCH</vt:lpstr>
      <vt:lpstr>GMINNY KATALOG STREF PLANISTYCZNYCH</vt:lpstr>
      <vt:lpstr>GMINNY KATALOG STREF PLANISTYCZNYCH</vt:lpstr>
      <vt:lpstr>ZAPOTRZEBOWANIE NA ZABUDOWĘ MIESZKANIOWĄ</vt:lpstr>
      <vt:lpstr>WNIOSKI</vt:lpstr>
      <vt:lpstr>CO SIĘ ZMIENI PO WEJŚCIU W ŻYCIE POG’u? A CO NIE ULEGNIE ZMIANIE?</vt:lpstr>
      <vt:lpstr>CO SIĘ ZMIENI PO WEJŚCIU W ŻYCIE POG’u?</vt:lpstr>
      <vt:lpstr>CO SIĘ ZMIENI PO WEJŚCIU W ŻYCIE POG’u?</vt:lpstr>
      <vt:lpstr>NIE ULEGNIE ZMIANIE</vt:lpstr>
      <vt:lpstr>CO SIĘ ZMIENI PO WEJŚCIU W ŻYCIE POG’u?</vt:lpstr>
      <vt:lpstr>CO SIĘ ZMIENI PO WEJŚCIU W ŻYCIE POG’u?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Marek Żuchowski</dc:creator>
  <cp:lastModifiedBy>Marek Żuchowski</cp:lastModifiedBy>
  <cp:revision>3</cp:revision>
  <dcterms:created xsi:type="dcterms:W3CDTF">2025-09-12T07:55:36Z</dcterms:created>
  <dcterms:modified xsi:type="dcterms:W3CDTF">2026-08-13T05:43:48Z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0x010100457D03EBEBDCE340B0AFF70ABF36A977</vt:lpwstr>
  </property>
  <property fmtid="{D5CDD505-2E9C-101B-9397-08002B2CF9AE}" pid="3" name="MediaServiceImageTags">
    <vt:lpwstr/>
  </property>
</Properties>
</file>